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708" r:id="rId1"/>
  </p:sldMasterIdLst>
  <p:notesMasterIdLst>
    <p:notesMasterId r:id="rId60"/>
  </p:notesMasterIdLst>
  <p:handoutMasterIdLst>
    <p:handoutMasterId r:id="rId61"/>
  </p:handoutMasterIdLst>
  <p:sldIdLst>
    <p:sldId id="259" r:id="rId2"/>
    <p:sldId id="294" r:id="rId3"/>
    <p:sldId id="266" r:id="rId4"/>
    <p:sldId id="267" r:id="rId5"/>
    <p:sldId id="307" r:id="rId6"/>
    <p:sldId id="306" r:id="rId7"/>
    <p:sldId id="308" r:id="rId8"/>
    <p:sldId id="310" r:id="rId9"/>
    <p:sldId id="309" r:id="rId10"/>
    <p:sldId id="312" r:id="rId11"/>
    <p:sldId id="258" r:id="rId12"/>
    <p:sldId id="257" r:id="rId13"/>
    <p:sldId id="313" r:id="rId14"/>
    <p:sldId id="269" r:id="rId15"/>
    <p:sldId id="314" r:id="rId16"/>
    <p:sldId id="315" r:id="rId17"/>
    <p:sldId id="316" r:id="rId18"/>
    <p:sldId id="317" r:id="rId19"/>
    <p:sldId id="318" r:id="rId20"/>
    <p:sldId id="319" r:id="rId21"/>
    <p:sldId id="321" r:id="rId22"/>
    <p:sldId id="322" r:id="rId23"/>
    <p:sldId id="323" r:id="rId24"/>
    <p:sldId id="324" r:id="rId25"/>
    <p:sldId id="305" r:id="rId26"/>
    <p:sldId id="325" r:id="rId27"/>
    <p:sldId id="326" r:id="rId28"/>
    <p:sldId id="327" r:id="rId29"/>
    <p:sldId id="328" r:id="rId30"/>
    <p:sldId id="334" r:id="rId31"/>
    <p:sldId id="338" r:id="rId32"/>
    <p:sldId id="337" r:id="rId33"/>
    <p:sldId id="336" r:id="rId34"/>
    <p:sldId id="341" r:id="rId35"/>
    <p:sldId id="335" r:id="rId36"/>
    <p:sldId id="339" r:id="rId37"/>
    <p:sldId id="340" r:id="rId38"/>
    <p:sldId id="342" r:id="rId39"/>
    <p:sldId id="311" r:id="rId40"/>
    <p:sldId id="343" r:id="rId41"/>
    <p:sldId id="344" r:id="rId42"/>
    <p:sldId id="345" r:id="rId43"/>
    <p:sldId id="346" r:id="rId44"/>
    <p:sldId id="347" r:id="rId45"/>
    <p:sldId id="348" r:id="rId46"/>
    <p:sldId id="320" r:id="rId47"/>
    <p:sldId id="349" r:id="rId48"/>
    <p:sldId id="350" r:id="rId49"/>
    <p:sldId id="351" r:id="rId50"/>
    <p:sldId id="352" r:id="rId51"/>
    <p:sldId id="353" r:id="rId52"/>
    <p:sldId id="354" r:id="rId53"/>
    <p:sldId id="355" r:id="rId54"/>
    <p:sldId id="329" r:id="rId55"/>
    <p:sldId id="356" r:id="rId56"/>
    <p:sldId id="330" r:id="rId57"/>
    <p:sldId id="357" r:id="rId58"/>
    <p:sldId id="358" r:id="rId59"/>
  </p:sldIdLst>
  <p:sldSz cx="12192000" cy="6858000"/>
  <p:notesSz cx="6858000" cy="9144000"/>
  <p:embeddedFontLst>
    <p:embeddedFont>
      <p:font typeface="맑은 고딕" panose="020B0503020000020004" pitchFamily="34" charset="-127"/>
      <p:regular r:id="rId62"/>
      <p:bold r:id="rId63"/>
    </p:embeddedFont>
    <p:embeddedFont>
      <p:font typeface="Calibri" panose="020F0502020204030204" pitchFamily="34" charset="0"/>
      <p:regular r:id="rId64"/>
      <p:bold r:id="rId65"/>
      <p:italic r:id="rId66"/>
      <p:boldItalic r:id="rId67"/>
    </p:embeddedFont>
    <p:embeddedFont>
      <p:font typeface="YiSunShin Dotum B" panose="02020603020101020101" pitchFamily="18" charset="-127"/>
      <p:regular r:id="rId68"/>
    </p:embeddedFont>
    <p:embeddedFont>
      <p:font typeface="YiSunShin Dotum L" panose="02020603020101020101" pitchFamily="18" charset="-127"/>
      <p:regular r:id="rId69"/>
    </p:embeddedFont>
    <p:embeddedFont>
      <p:font typeface="YiSunShin Dotum M" panose="02020603020101020101" pitchFamily="18" charset="-127"/>
      <p:regular r:id="rId7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A6566"/>
    <a:srgbClr val="EA2133"/>
    <a:srgbClr val="FCFBFA"/>
    <a:srgbClr val="3D3D3D"/>
    <a:srgbClr val="FEFEF4"/>
    <a:srgbClr val="FDFDDF"/>
    <a:srgbClr val="525252"/>
    <a:srgbClr val="F8F8F6"/>
    <a:srgbClr val="F4F3EE"/>
    <a:srgbClr val="E0E0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테마 스타일 1 - 강조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1" autoAdjust="0"/>
    <p:restoredTop sz="94660"/>
  </p:normalViewPr>
  <p:slideViewPr>
    <p:cSldViewPr snapToGrid="0" showGuides="1">
      <p:cViewPr varScale="1">
        <p:scale>
          <a:sx n="128" d="100"/>
          <a:sy n="128" d="100"/>
        </p:scale>
        <p:origin x="392" y="176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984"/>
    </p:cViewPr>
  </p:sorterViewPr>
  <p:notesViewPr>
    <p:cSldViewPr snapToGrid="0" showGuides="1">
      <p:cViewPr varScale="1">
        <p:scale>
          <a:sx n="51" d="100"/>
          <a:sy n="51" d="100"/>
        </p:scale>
        <p:origin x="2624" y="4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2.fntdata"/><Relationship Id="rId68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5.fntdata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handoutMaster" Target="handoutMasters/handout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3.fntdata"/><Relationship Id="rId69" Type="http://schemas.openxmlformats.org/officeDocument/2006/relationships/font" Target="fonts/font8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6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1.fntdata"/><Relationship Id="rId7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65" Type="http://schemas.openxmlformats.org/officeDocument/2006/relationships/font" Target="fonts/font4.fntdata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_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충원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EA6566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FDCC-C74A-A420-C8BA7DA02DC4}"/>
              </c:ext>
            </c:extLst>
          </c:dPt>
          <c:dPt>
            <c:idx val="1"/>
            <c:bubble3D val="0"/>
            <c:spPr>
              <a:solidFill>
                <a:schemeClr val="accent2">
                  <a:lumMod val="40000"/>
                  <a:lumOff val="6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FDCC-C74A-A420-C8BA7DA02DC4}"/>
              </c:ext>
            </c:extLst>
          </c:dPt>
          <c:dPt>
            <c:idx val="2"/>
            <c:bubble3D val="0"/>
            <c:spPr>
              <a:solidFill>
                <a:schemeClr val="accent3">
                  <a:tint val="86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FDCC-C74A-A420-C8BA7DA02DC4}"/>
              </c:ext>
            </c:extLst>
          </c:dPt>
          <c:dPt>
            <c:idx val="3"/>
            <c:bubble3D val="0"/>
            <c:spPr>
              <a:solidFill>
                <a:schemeClr val="accent3">
                  <a:tint val="58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FDCC-C74A-A420-C8BA7DA02DC4}"/>
              </c:ext>
            </c:extLst>
          </c:dPt>
          <c:cat>
            <c:strRef>
              <c:f>Sheet1!$A$2:$A$5</c:f>
              <c:strCache>
                <c:ptCount val="2"/>
                <c:pt idx="0">
                  <c:v>충원하지 못 했다</c:v>
                </c:pt>
                <c:pt idx="1">
                  <c:v>충원했다</c:v>
                </c:pt>
              </c:strCache>
            </c:strRef>
          </c:cat>
          <c:val>
            <c:numRef>
              <c:f>Sheet1!$B$2:$B$5</c:f>
              <c:numCache>
                <c:formatCode>0.00%</c:formatCode>
                <c:ptCount val="4"/>
                <c:pt idx="0">
                  <c:v>0.88500000000000001</c:v>
                </c:pt>
                <c:pt idx="1">
                  <c:v>0.115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FDCC-C74A-A420-C8BA7DA02DC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ore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ko-KR"/>
  <c:roundedCorners val="0"/>
  <c:style val="2"/>
  <c:chart>
    <c:title>
      <c:tx>
        <c:rich>
          <a:bodyPr rot="0" vert="horz" anchor="ctr" anchorCtr="1"/>
          <a:lstStyle/>
          <a:p>
            <a:pPr algn="ctr">
              <a:defRPr sz="1860" b="0" i="0" u="none" baseline="0">
                <a:solidFill>
                  <a:srgbClr val="3A3838"/>
                </a:solidFill>
                <a:latin typeface="Calibri"/>
                <a:ea typeface="Calibri"/>
              </a:defRPr>
            </a:pPr>
            <a:r>
              <a:rPr lang="ko-KR" altLang="en-US" sz="1860" b="0" i="0" u="none" baseline="0">
                <a:solidFill>
                  <a:srgbClr val="827B7B"/>
                </a:solidFill>
                <a:latin typeface="Calibri"/>
                <a:ea typeface="Calibri"/>
              </a:rPr>
              <a:t>투명도</a:t>
            </a:r>
          </a:p>
        </c:rich>
      </c:tx>
      <c:overlay val="0"/>
      <c:spPr>
        <a:noFill/>
        <a:ln>
          <a:noFill/>
          <a:round/>
        </a:ln>
      </c:sp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AA전자</c:v>
                </c:pt>
              </c:strCache>
            </c:strRef>
          </c:tx>
          <c:spPr>
            <a:solidFill>
              <a:srgbClr val="ED636D"/>
            </a:solidFill>
            <a:ln>
              <a:noFill/>
              <a:round/>
            </a:ln>
          </c:spPr>
          <c:invertIfNegative val="1"/>
          <c:dPt>
            <c:idx val="0"/>
            <c:invertIfNegative val="1"/>
            <c:bubble3D val="0"/>
            <c:spPr>
              <a:solidFill>
                <a:srgbClr val="ED636D">
                  <a:alpha val="99607"/>
                </a:srgbClr>
              </a:solidFill>
              <a:ln>
                <a:noFill/>
                <a:round/>
              </a:ln>
            </c:spPr>
            <c:extLst>
              <c:ext xmlns:c16="http://schemas.microsoft.com/office/drawing/2014/chart" uri="{C3380CC4-5D6E-409C-BE32-E72D297353CC}">
                <c16:uniqueId val="{00000001-03C8-414B-831A-31025FD5CF14}"/>
              </c:ext>
            </c:extLst>
          </c:dPt>
          <c:dPt>
            <c:idx val="1"/>
            <c:invertIfNegative val="1"/>
            <c:bubble3D val="0"/>
            <c:spPr>
              <a:solidFill>
                <a:srgbClr val="ED636D">
                  <a:alpha val="99607"/>
                </a:srgbClr>
              </a:solidFill>
              <a:ln>
                <a:noFill/>
                <a:round/>
              </a:ln>
            </c:spPr>
            <c:extLst>
              <c:ext xmlns:c16="http://schemas.microsoft.com/office/drawing/2014/chart" uri="{C3380CC4-5D6E-409C-BE32-E72D297353CC}">
                <c16:uniqueId val="{00000003-03C8-414B-831A-31025FD5CF14}"/>
              </c:ext>
            </c:extLst>
          </c:dPt>
          <c:dPt>
            <c:idx val="2"/>
            <c:invertIfNegative val="1"/>
            <c:bubble3D val="0"/>
            <c:spPr>
              <a:solidFill>
                <a:srgbClr val="ED636D">
                  <a:alpha val="99607"/>
                </a:srgbClr>
              </a:solidFill>
              <a:ln>
                <a:noFill/>
                <a:round/>
              </a:ln>
            </c:spPr>
            <c:extLst>
              <c:ext xmlns:c16="http://schemas.microsoft.com/office/drawing/2014/chart" uri="{C3380CC4-5D6E-409C-BE32-E72D297353CC}">
                <c16:uniqueId val="{00000005-03C8-414B-831A-31025FD5CF14}"/>
              </c:ext>
            </c:extLst>
          </c:dPt>
          <c:dPt>
            <c:idx val="3"/>
            <c:invertIfNegative val="1"/>
            <c:bubble3D val="0"/>
            <c:spPr>
              <a:solidFill>
                <a:srgbClr val="ED636D">
                  <a:alpha val="99607"/>
                </a:srgbClr>
              </a:solidFill>
              <a:ln>
                <a:noFill/>
                <a:round/>
              </a:ln>
            </c:spPr>
            <c:extLst>
              <c:ext xmlns:c16="http://schemas.microsoft.com/office/drawing/2014/chart" uri="{C3380CC4-5D6E-409C-BE32-E72D297353CC}">
                <c16:uniqueId val="{00000007-03C8-414B-831A-31025FD5CF14}"/>
              </c:ext>
            </c:extLst>
          </c:dPt>
          <c:cat>
            <c:strRef>
              <c:f>Sheet1!$A$2:$A$5</c:f>
              <c:strCache>
                <c:ptCount val="4"/>
                <c:pt idx="0">
                  <c:v>채용횟수</c:v>
                </c:pt>
                <c:pt idx="1">
                  <c:v>근무형태</c:v>
                </c:pt>
                <c:pt idx="2">
                  <c:v>야근빈도</c:v>
                </c:pt>
                <c:pt idx="3">
                  <c:v>업력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4="http://schemas.microsoft.com/office/drawing/2007/8/2/chart" uri="{6F2FDCE9-48DA-4B69-8628-5D25D57E5C99}">
              <c14:invertSolidFillFmt>
                <c14:spPr xmlns:c14="http://schemas.microsoft.com/office/drawing/2007/8/2/chart">
                  <a:solidFill>
                    <a:srgbClr val="FFFFFF"/>
                  </a:solidFill>
                  <a:ln>
                    <a:noFill/>
                    <a:round/>
                  </a:ln>
                </c14:spPr>
              </c14:invertSolidFillFmt>
            </c:ext>
            <c:ext xmlns:c16="http://schemas.microsoft.com/office/drawing/2014/chart" uri="{C3380CC4-5D6E-409C-BE32-E72D297353CC}">
              <c16:uniqueId val="{00000008-03C8-414B-831A-31025FD5CF1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BB유통</c:v>
                </c:pt>
              </c:strCache>
            </c:strRef>
          </c:tx>
          <c:spPr>
            <a:solidFill>
              <a:srgbClr val="FA7D87"/>
            </a:solidFill>
            <a:ln>
              <a:noFill/>
              <a:round/>
            </a:ln>
          </c:spPr>
          <c:invertIfNegative val="1"/>
          <c:dPt>
            <c:idx val="0"/>
            <c:invertIfNegative val="1"/>
            <c:bubble3D val="0"/>
            <c:spPr>
              <a:solidFill>
                <a:srgbClr val="FA7D87">
                  <a:alpha val="99607"/>
                </a:srgbClr>
              </a:solidFill>
              <a:ln>
                <a:noFill/>
                <a:round/>
              </a:ln>
            </c:spPr>
            <c:extLst>
              <c:ext xmlns:c16="http://schemas.microsoft.com/office/drawing/2014/chart" uri="{C3380CC4-5D6E-409C-BE32-E72D297353CC}">
                <c16:uniqueId val="{0000000A-03C8-414B-831A-31025FD5CF14}"/>
              </c:ext>
            </c:extLst>
          </c:dPt>
          <c:dPt>
            <c:idx val="1"/>
            <c:invertIfNegative val="1"/>
            <c:bubble3D val="0"/>
            <c:spPr>
              <a:solidFill>
                <a:srgbClr val="FA7D87">
                  <a:alpha val="99607"/>
                </a:srgbClr>
              </a:solidFill>
              <a:ln>
                <a:noFill/>
                <a:round/>
              </a:ln>
            </c:spPr>
            <c:extLst>
              <c:ext xmlns:c16="http://schemas.microsoft.com/office/drawing/2014/chart" uri="{C3380CC4-5D6E-409C-BE32-E72D297353CC}">
                <c16:uniqueId val="{0000000C-03C8-414B-831A-31025FD5CF14}"/>
              </c:ext>
            </c:extLst>
          </c:dPt>
          <c:dPt>
            <c:idx val="2"/>
            <c:invertIfNegative val="1"/>
            <c:bubble3D val="0"/>
            <c:spPr>
              <a:solidFill>
                <a:srgbClr val="FA7D87">
                  <a:alpha val="99607"/>
                </a:srgbClr>
              </a:solidFill>
              <a:ln>
                <a:noFill/>
                <a:round/>
              </a:ln>
            </c:spPr>
            <c:extLst>
              <c:ext xmlns:c16="http://schemas.microsoft.com/office/drawing/2014/chart" uri="{C3380CC4-5D6E-409C-BE32-E72D297353CC}">
                <c16:uniqueId val="{0000000E-03C8-414B-831A-31025FD5CF14}"/>
              </c:ext>
            </c:extLst>
          </c:dPt>
          <c:dPt>
            <c:idx val="3"/>
            <c:invertIfNegative val="1"/>
            <c:bubble3D val="0"/>
            <c:spPr>
              <a:solidFill>
                <a:srgbClr val="FA7D87">
                  <a:alpha val="99607"/>
                </a:srgbClr>
              </a:solidFill>
              <a:ln>
                <a:noFill/>
                <a:round/>
              </a:ln>
            </c:spPr>
            <c:extLst>
              <c:ext xmlns:c16="http://schemas.microsoft.com/office/drawing/2014/chart" uri="{C3380CC4-5D6E-409C-BE32-E72D297353CC}">
                <c16:uniqueId val="{00000010-03C8-414B-831A-31025FD5CF14}"/>
              </c:ext>
            </c:extLst>
          </c:dPt>
          <c:cat>
            <c:strRef>
              <c:f>Sheet1!$A$2:$A$5</c:f>
              <c:strCache>
                <c:ptCount val="4"/>
                <c:pt idx="0">
                  <c:v>채용횟수</c:v>
                </c:pt>
                <c:pt idx="1">
                  <c:v>근무형태</c:v>
                </c:pt>
                <c:pt idx="2">
                  <c:v>야근빈도</c:v>
                </c:pt>
                <c:pt idx="3">
                  <c:v>업력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4="http://schemas.microsoft.com/office/drawing/2007/8/2/chart" uri="{6F2FDCE9-48DA-4B69-8628-5D25D57E5C99}">
              <c14:invertSolidFillFmt>
                <c14:spPr xmlns:c14="http://schemas.microsoft.com/office/drawing/2007/8/2/chart">
                  <a:solidFill>
                    <a:srgbClr val="FFFFFF"/>
                  </a:solidFill>
                  <a:ln>
                    <a:noFill/>
                    <a:round/>
                  </a:ln>
                </c14:spPr>
              </c14:invertSolidFillFmt>
            </c:ext>
            <c:ext xmlns:c16="http://schemas.microsoft.com/office/drawing/2014/chart" uri="{C3380CC4-5D6E-409C-BE32-E72D297353CC}">
              <c16:uniqueId val="{00000011-03C8-414B-831A-31025FD5CF14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CC건설</c:v>
                </c:pt>
              </c:strCache>
            </c:strRef>
          </c:tx>
          <c:spPr>
            <a:solidFill>
              <a:srgbClr val="F8BAA1"/>
            </a:solidFill>
            <a:ln>
              <a:noFill/>
              <a:round/>
            </a:ln>
          </c:spPr>
          <c:invertIfNegative val="1"/>
          <c:dPt>
            <c:idx val="0"/>
            <c:invertIfNegative val="1"/>
            <c:bubble3D val="0"/>
            <c:spPr>
              <a:solidFill>
                <a:srgbClr val="F8BAA1">
                  <a:alpha val="99607"/>
                </a:srgbClr>
              </a:solidFill>
              <a:ln>
                <a:noFill/>
                <a:round/>
              </a:ln>
            </c:spPr>
            <c:extLst>
              <c:ext xmlns:c16="http://schemas.microsoft.com/office/drawing/2014/chart" uri="{C3380CC4-5D6E-409C-BE32-E72D297353CC}">
                <c16:uniqueId val="{00000013-03C8-414B-831A-31025FD5CF14}"/>
              </c:ext>
            </c:extLst>
          </c:dPt>
          <c:dPt>
            <c:idx val="1"/>
            <c:invertIfNegative val="1"/>
            <c:bubble3D val="0"/>
            <c:spPr>
              <a:solidFill>
                <a:srgbClr val="F8BAA1">
                  <a:alpha val="99607"/>
                </a:srgbClr>
              </a:solidFill>
              <a:ln>
                <a:noFill/>
                <a:round/>
              </a:ln>
            </c:spPr>
            <c:extLst>
              <c:ext xmlns:c16="http://schemas.microsoft.com/office/drawing/2014/chart" uri="{C3380CC4-5D6E-409C-BE32-E72D297353CC}">
                <c16:uniqueId val="{00000015-03C8-414B-831A-31025FD5CF14}"/>
              </c:ext>
            </c:extLst>
          </c:dPt>
          <c:dPt>
            <c:idx val="2"/>
            <c:invertIfNegative val="1"/>
            <c:bubble3D val="0"/>
            <c:spPr>
              <a:solidFill>
                <a:srgbClr val="F8BAA1">
                  <a:alpha val="99607"/>
                </a:srgbClr>
              </a:solidFill>
              <a:ln>
                <a:noFill/>
                <a:round/>
              </a:ln>
            </c:spPr>
            <c:extLst>
              <c:ext xmlns:c16="http://schemas.microsoft.com/office/drawing/2014/chart" uri="{C3380CC4-5D6E-409C-BE32-E72D297353CC}">
                <c16:uniqueId val="{00000017-03C8-414B-831A-31025FD5CF14}"/>
              </c:ext>
            </c:extLst>
          </c:dPt>
          <c:dPt>
            <c:idx val="3"/>
            <c:invertIfNegative val="1"/>
            <c:bubble3D val="0"/>
            <c:spPr>
              <a:solidFill>
                <a:srgbClr val="F8BAA1">
                  <a:alpha val="99607"/>
                </a:srgbClr>
              </a:solidFill>
              <a:ln>
                <a:noFill/>
                <a:round/>
              </a:ln>
            </c:spPr>
            <c:extLst>
              <c:ext xmlns:c16="http://schemas.microsoft.com/office/drawing/2014/chart" uri="{C3380CC4-5D6E-409C-BE32-E72D297353CC}">
                <c16:uniqueId val="{00000019-03C8-414B-831A-31025FD5CF14}"/>
              </c:ext>
            </c:extLst>
          </c:dPt>
          <c:cat>
            <c:strRef>
              <c:f>Sheet1!$A$2:$A$5</c:f>
              <c:strCache>
                <c:ptCount val="4"/>
                <c:pt idx="0">
                  <c:v>채용횟수</c:v>
                </c:pt>
                <c:pt idx="1">
                  <c:v>근무형태</c:v>
                </c:pt>
                <c:pt idx="2">
                  <c:v>야근빈도</c:v>
                </c:pt>
                <c:pt idx="3">
                  <c:v>업력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4="http://schemas.microsoft.com/office/drawing/2007/8/2/chart" uri="{6F2FDCE9-48DA-4B69-8628-5D25D57E5C99}">
              <c14:invertSolidFillFmt>
                <c14:spPr xmlns:c14="http://schemas.microsoft.com/office/drawing/2007/8/2/chart">
                  <a:solidFill>
                    <a:srgbClr val="FFFFFF"/>
                  </a:solidFill>
                  <a:ln>
                    <a:noFill/>
                    <a:round/>
                  </a:ln>
                </c14:spPr>
              </c14:invertSolidFillFmt>
            </c:ext>
            <c:ext xmlns:c16="http://schemas.microsoft.com/office/drawing/2014/chart" uri="{C3380CC4-5D6E-409C-BE32-E72D297353CC}">
              <c16:uniqueId val="{0000001A-03C8-414B-831A-31025FD5CF1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111"/>
        <c:axId val="2222"/>
      </c:barChart>
      <c:catAx>
        <c:axId val="1111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noFill/>
          <a:ln w="9525" cap="flat">
            <a:solidFill>
              <a:srgbClr val="E3E0E0">
                <a:alpha val="99607"/>
              </a:srgbClr>
            </a:solidFill>
            <a:round/>
          </a:ln>
        </c:spPr>
        <c:txPr>
          <a:bodyPr/>
          <a:lstStyle/>
          <a:p>
            <a:pPr>
              <a:defRPr sz="1195" b="0" i="0" u="none" baseline="0">
                <a:solidFill>
                  <a:srgbClr val="827B7B"/>
                </a:solidFill>
                <a:latin typeface="Calibri"/>
                <a:ea typeface="Calibri"/>
              </a:defRPr>
            </a:pPr>
            <a:endParaRPr lang="ko-Kore-KR"/>
          </a:p>
        </c:txPr>
        <c:crossAx val="2222"/>
        <c:crosses val="autoZero"/>
        <c:auto val="1"/>
        <c:lblAlgn val="ctr"/>
        <c:lblOffset val="100"/>
        <c:noMultiLvlLbl val="1"/>
      </c:catAx>
      <c:valAx>
        <c:axId val="222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  <a:round/>
          </a:ln>
        </c:spPr>
        <c:txPr>
          <a:bodyPr/>
          <a:lstStyle/>
          <a:p>
            <a:pPr>
              <a:defRPr sz="1195" b="0" i="0" u="none" baseline="0">
                <a:solidFill>
                  <a:srgbClr val="827B7B"/>
                </a:solidFill>
                <a:latin typeface="Calibri"/>
                <a:ea typeface="Calibri"/>
              </a:defRPr>
            </a:pPr>
            <a:endParaRPr lang="ko-Kore-KR"/>
          </a:p>
        </c:txPr>
        <c:crossAx val="1111"/>
        <c:crosses val="autoZero"/>
        <c:crossBetween val="between"/>
      </c:valAx>
      <c:spPr>
        <a:noFill/>
        <a:ln>
          <a:noFill/>
          <a:round/>
        </a:ln>
      </c:spPr>
    </c:plotArea>
    <c:legend>
      <c:legendPos val="b"/>
      <c:overlay val="0"/>
      <c:spPr>
        <a:noFill/>
        <a:ln>
          <a:noFill/>
          <a:round/>
        </a:ln>
      </c:spPr>
      <c:txPr>
        <a:bodyPr rot="0" vert="horz" anchor="ctr" anchorCtr="1"/>
        <a:lstStyle/>
        <a:p>
          <a:pPr>
            <a:defRPr sz="1195" b="0" i="0" u="none" baseline="0">
              <a:solidFill>
                <a:srgbClr val="827B7B"/>
              </a:solidFill>
              <a:latin typeface="Calibri"/>
              <a:ea typeface="Calibri"/>
            </a:defRPr>
          </a:pPr>
          <a:endParaRPr lang="ko-Kore-KR"/>
        </a:p>
      </c:txPr>
    </c:legend>
    <c:plotVisOnly val="1"/>
    <c:dispBlanksAs val="gap"/>
    <c:showDLblsOverMax val="1"/>
  </c:chart>
  <c:spPr>
    <a:noFill/>
    <a:ln w="12700" cap="flat">
      <a:solidFill>
        <a:srgbClr val="3A3838">
          <a:alpha val="99607"/>
        </a:srgbClr>
      </a:solidFill>
      <a:round/>
    </a:ln>
  </c:spPr>
  <c:txPr>
    <a:bodyPr/>
    <a:lstStyle/>
    <a:p>
      <a:pPr>
        <a:defRPr sz="1000" b="0" i="0" u="none" baseline="0">
          <a:solidFill>
            <a:srgbClr val="3A3838"/>
          </a:solidFill>
          <a:latin typeface="Calibri"/>
          <a:ea typeface="Calibri"/>
        </a:defRPr>
      </a:pPr>
      <a:endParaRPr lang="ko-Kore-KR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A513BA-3E82-4812-9926-DD5B40EAAC25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날짜 개체 틀 5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DC2647-C259-4EB5-84B8-93A3F8E54DE7}" type="datetimeFigureOut">
              <a:rPr lang="ko-KR" altLang="en-US" smtClean="0"/>
              <a:t>2023. 1. 29.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98666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40BA11-FEDB-4E64-B4BE-9FDEE8123FE3}" type="datetimeFigureOut">
              <a:rPr lang="ko-KR" altLang="en-US" smtClean="0"/>
              <a:t>2023. 1. 29.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8D56DB-D808-478E-8624-F84E557D34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79035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2023. 1. 29.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02556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2023. 1. 29.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65201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2023. 1. 29.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71567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45720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 텍스트 스타일을 편집합니다</a:t>
            </a:r>
          </a:p>
          <a:p>
            <a:pPr marL="91440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둘째 수준</a:t>
            </a:r>
          </a:p>
          <a:p>
            <a:pPr marL="137160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셋째 수준</a:t>
            </a:r>
          </a:p>
          <a:p>
            <a:pPr marL="182880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넷째 수준</a:t>
            </a:r>
          </a:p>
          <a:p>
            <a:pPr marL="0" indent="0" algn="ctr" defTabSz="91440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/>
              <a:t>2023. 1. 29.</a:t>
            </a:fld>
            <a:endParaRPr lang="ko-KR" altLang="en-US" sz="1200"/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39766231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2023. 1. 29.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11237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2023. 1. 29.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2094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2023. 1. 29.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03569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2023. 1. 29.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93600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2023. 1. 29.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31680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2023. 1. 29.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04175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2023. 1. 29.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98791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2023. 1. 29.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3145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71C398-EBCC-4210-8AFD-1D056CED0821}" type="datetimeFigureOut">
              <a:rPr lang="ko-KR" altLang="en-US" smtClean="0"/>
              <a:t>2023. 1. 29.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A0478F-8E5F-4F47-A1F2-76F3C50F715F}"/>
              </a:ext>
            </a:extLst>
          </p:cNvPr>
          <p:cNvSpPr txBox="1"/>
          <p:nvPr userDrawn="1"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250452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  <p:sldLayoutId id="214748372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560122" y="1335343"/>
            <a:ext cx="6365286" cy="3437987"/>
            <a:chOff x="481464" y="361950"/>
            <a:chExt cx="6365286" cy="3437987"/>
          </a:xfrm>
        </p:grpSpPr>
        <p:sp>
          <p:nvSpPr>
            <p:cNvPr id="7" name="TextBox 6"/>
            <p:cNvSpPr txBox="1"/>
            <p:nvPr/>
          </p:nvSpPr>
          <p:spPr>
            <a:xfrm>
              <a:off x="792720" y="383617"/>
              <a:ext cx="6054030" cy="34163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200" b="1" spc="-300" dirty="0">
                  <a:solidFill>
                    <a:schemeClr val="bg2">
                      <a:lumMod val="75000"/>
                      <a:alpha val="30000"/>
                    </a:schemeClr>
                  </a:solidFill>
                </a:rPr>
                <a:t>THANK</a:t>
              </a:r>
            </a:p>
            <a:p>
              <a:r>
                <a:rPr lang="en-US" altLang="ko-KR" sz="7200" b="1" spc="-300" dirty="0">
                  <a:solidFill>
                    <a:schemeClr val="bg2">
                      <a:lumMod val="75000"/>
                      <a:alpha val="30000"/>
                    </a:schemeClr>
                  </a:solidFill>
                </a:rPr>
                <a:t>YOU</a:t>
              </a:r>
            </a:p>
            <a:p>
              <a:r>
                <a:rPr lang="en-US" altLang="ko-KR" sz="7200" b="1" spc="-300" dirty="0">
                  <a:solidFill>
                    <a:schemeClr val="bg2">
                      <a:lumMod val="75000"/>
                      <a:alpha val="30000"/>
                    </a:schemeClr>
                  </a:solidFill>
                </a:rPr>
                <a:t>VERY MATCH!</a:t>
              </a: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481464" y="361950"/>
              <a:ext cx="6272038" cy="34163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200" b="1" spc="-300" dirty="0">
                  <a:solidFill>
                    <a:schemeClr val="accent1">
                      <a:alpha val="70000"/>
                    </a:schemeClr>
                  </a:solidFill>
                </a:rPr>
                <a:t> THANK</a:t>
              </a:r>
            </a:p>
            <a:p>
              <a:r>
                <a:rPr lang="en-US" altLang="ko-KR" sz="7200" b="1" spc="-300" dirty="0">
                  <a:solidFill>
                    <a:schemeClr val="accent1">
                      <a:alpha val="70000"/>
                    </a:schemeClr>
                  </a:solidFill>
                </a:rPr>
                <a:t> YOU</a:t>
              </a:r>
            </a:p>
            <a:p>
              <a:r>
                <a:rPr lang="en-US" altLang="ko-KR" sz="7200" b="1" spc="-300" dirty="0">
                  <a:solidFill>
                    <a:schemeClr val="accent1">
                      <a:alpha val="70000"/>
                    </a:schemeClr>
                  </a:solidFill>
                </a:rPr>
                <a:t> VERY MATCH!</a:t>
              </a:r>
              <a:endParaRPr lang="ko-KR" altLang="en-US" sz="7200" b="1" spc="-300" dirty="0">
                <a:solidFill>
                  <a:schemeClr val="accent1">
                    <a:alpha val="70000"/>
                  </a:schemeClr>
                </a:solidFill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8162925" y="2348030"/>
            <a:ext cx="3376734" cy="1866900"/>
            <a:chOff x="8162925" y="2495550"/>
            <a:chExt cx="3376734" cy="1866900"/>
          </a:xfrm>
        </p:grpSpPr>
        <p:sp>
          <p:nvSpPr>
            <p:cNvPr id="5" name="이등변 삼각형 4"/>
            <p:cNvSpPr/>
            <p:nvPr/>
          </p:nvSpPr>
          <p:spPr>
            <a:xfrm>
              <a:off x="8162925" y="2495550"/>
              <a:ext cx="2165604" cy="1866900"/>
            </a:xfrm>
            <a:prstGeom prst="triangle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이등변 삼각형 8"/>
            <p:cNvSpPr/>
            <p:nvPr/>
          </p:nvSpPr>
          <p:spPr>
            <a:xfrm>
              <a:off x="9374055" y="2495550"/>
              <a:ext cx="2165604" cy="1866900"/>
            </a:xfrm>
            <a:prstGeom prst="triangle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A767EC3F-38A7-827B-8B6A-12B66B3E428C}"/>
              </a:ext>
            </a:extLst>
          </p:cNvPr>
          <p:cNvSpPr txBox="1"/>
          <p:nvPr/>
        </p:nvSpPr>
        <p:spPr>
          <a:xfrm>
            <a:off x="9163799" y="6250572"/>
            <a:ext cx="30282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tx2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</a:rPr>
              <a:t>대덕인재개발원 </a:t>
            </a:r>
            <a:r>
              <a:rPr lang="en-US" altLang="ko-KR" sz="1400" dirty="0">
                <a:solidFill>
                  <a:schemeClr val="tx2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</a:rPr>
              <a:t>305</a:t>
            </a:r>
            <a:r>
              <a:rPr lang="ko-KR" altLang="en-US" sz="1400" dirty="0">
                <a:solidFill>
                  <a:schemeClr val="tx2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</a:rPr>
              <a:t>호 </a:t>
            </a:r>
            <a:r>
              <a:rPr lang="en-US" altLang="ko-KR" sz="1400" dirty="0">
                <a:solidFill>
                  <a:schemeClr val="tx2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</a:rPr>
              <a:t>2</a:t>
            </a:r>
            <a:r>
              <a:rPr lang="ko-KR" altLang="en-US" sz="1400" dirty="0">
                <a:solidFill>
                  <a:schemeClr val="tx2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</a:rPr>
              <a:t>조 최종 프로젝트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80B0315-E522-81E1-D166-0086C7286F43}"/>
              </a:ext>
            </a:extLst>
          </p:cNvPr>
          <p:cNvSpPr txBox="1"/>
          <p:nvPr/>
        </p:nvSpPr>
        <p:spPr>
          <a:xfrm>
            <a:off x="871378" y="4751663"/>
            <a:ext cx="2743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2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</a:rPr>
              <a:t>구인 구직 시스템 웹 프로젝트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D8055F5D-0C35-85D5-ECF0-F29E4B5CCD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0867" y="2517624"/>
            <a:ext cx="3544254" cy="2143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7472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</a:rPr>
              <a:t>7</a:t>
            </a:r>
            <a:endParaRPr lang="ko-KR" altLang="en-US" sz="3200" b="1" dirty="0">
              <a:solidFill>
                <a:schemeClr val="bg1"/>
              </a:solidFill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188881" y="351819"/>
            <a:ext cx="1309974" cy="660429"/>
            <a:chOff x="1188881" y="351819"/>
            <a:chExt cx="1309974" cy="660429"/>
          </a:xfrm>
        </p:grpSpPr>
        <p:sp>
          <p:nvSpPr>
            <p:cNvPr id="18" name="TextBox 17"/>
            <p:cNvSpPr txBox="1"/>
            <p:nvPr/>
          </p:nvSpPr>
          <p:spPr>
            <a:xfrm>
              <a:off x="1188881" y="351819"/>
              <a:ext cx="130997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001 </a:t>
              </a:r>
              <a:r>
                <a:rPr lang="ko-KR" altLang="en-US" sz="1200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프로젝트 개요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188881" y="581361"/>
              <a:ext cx="113364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기대효과</a:t>
              </a:r>
            </a:p>
          </p:txBody>
        </p:sp>
      </p:grpSp>
      <p:sp>
        <p:nvSpPr>
          <p:cNvPr id="20" name="다이아몬드 19">
            <a:extLst>
              <a:ext uri="{FF2B5EF4-FFF2-40B4-BE49-F238E27FC236}">
                <a16:creationId xmlns:a16="http://schemas.microsoft.com/office/drawing/2014/main" id="{23B48114-BCDE-2521-AA0C-BD045E39C4C2}"/>
              </a:ext>
            </a:extLst>
          </p:cNvPr>
          <p:cNvSpPr/>
          <p:nvPr/>
        </p:nvSpPr>
        <p:spPr>
          <a:xfrm>
            <a:off x="2219325" y="1961525"/>
            <a:ext cx="2547791" cy="2547791"/>
          </a:xfrm>
          <a:prstGeom prst="diamond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YiSunShin Dotum B" panose="02020603020101020101" pitchFamily="18" charset="-127"/>
              <a:ea typeface="YiSunShin Dotum B" panose="02020603020101020101" pitchFamily="18" charset="-127"/>
            </a:endParaRPr>
          </a:p>
        </p:txBody>
      </p:sp>
      <p:sp>
        <p:nvSpPr>
          <p:cNvPr id="21" name="다이아몬드 20">
            <a:extLst>
              <a:ext uri="{FF2B5EF4-FFF2-40B4-BE49-F238E27FC236}">
                <a16:creationId xmlns:a16="http://schemas.microsoft.com/office/drawing/2014/main" id="{7E253F01-AAD4-A04C-683C-A2C0B6E84658}"/>
              </a:ext>
            </a:extLst>
          </p:cNvPr>
          <p:cNvSpPr/>
          <p:nvPr/>
        </p:nvSpPr>
        <p:spPr>
          <a:xfrm>
            <a:off x="6123494" y="3274508"/>
            <a:ext cx="2547791" cy="2547791"/>
          </a:xfrm>
          <a:prstGeom prst="diamond">
            <a:avLst/>
          </a:prstGeom>
          <a:solidFill>
            <a:schemeClr val="accent2">
              <a:alpha val="3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YiSunShin Dotum B" panose="02020603020101020101" pitchFamily="18" charset="-127"/>
              <a:ea typeface="YiSunShin Dotum B" panose="02020603020101020101" pitchFamily="18" charset="-127"/>
            </a:endParaRPr>
          </a:p>
        </p:txBody>
      </p:sp>
      <p:sp>
        <p:nvSpPr>
          <p:cNvPr id="25" name="다이아몬드 24">
            <a:extLst>
              <a:ext uri="{FF2B5EF4-FFF2-40B4-BE49-F238E27FC236}">
                <a16:creationId xmlns:a16="http://schemas.microsoft.com/office/drawing/2014/main" id="{3E088672-9831-EBF3-C8E4-E7D01F15109B}"/>
              </a:ext>
            </a:extLst>
          </p:cNvPr>
          <p:cNvSpPr/>
          <p:nvPr/>
        </p:nvSpPr>
        <p:spPr>
          <a:xfrm>
            <a:off x="4822104" y="1973118"/>
            <a:ext cx="2547791" cy="2547791"/>
          </a:xfrm>
          <a:prstGeom prst="diamond">
            <a:avLst/>
          </a:prstGeom>
          <a:solidFill>
            <a:schemeClr val="accent4">
              <a:alpha val="3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YiSunShin Dotum B" panose="02020603020101020101" pitchFamily="18" charset="-127"/>
              <a:ea typeface="YiSunShin Dotum B" panose="02020603020101020101" pitchFamily="18" charset="-127"/>
            </a:endParaRPr>
          </a:p>
        </p:txBody>
      </p:sp>
      <p:sp>
        <p:nvSpPr>
          <p:cNvPr id="34" name="다이아몬드 33">
            <a:extLst>
              <a:ext uri="{FF2B5EF4-FFF2-40B4-BE49-F238E27FC236}">
                <a16:creationId xmlns:a16="http://schemas.microsoft.com/office/drawing/2014/main" id="{416A42EC-1828-540D-20C4-02ED338C2313}"/>
              </a:ext>
            </a:extLst>
          </p:cNvPr>
          <p:cNvSpPr/>
          <p:nvPr/>
        </p:nvSpPr>
        <p:spPr>
          <a:xfrm>
            <a:off x="3520715" y="3265343"/>
            <a:ext cx="2547791" cy="2547791"/>
          </a:xfrm>
          <a:prstGeom prst="diamond">
            <a:avLst/>
          </a:prstGeom>
          <a:solidFill>
            <a:schemeClr val="bg1">
              <a:alpha val="7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YiSunShin Dotum B" panose="02020603020101020101" pitchFamily="18" charset="-127"/>
              <a:ea typeface="YiSunShin Dotum B" panose="02020603020101020101" pitchFamily="18" charset="-127"/>
            </a:endParaRPr>
          </a:p>
        </p:txBody>
      </p:sp>
      <p:sp>
        <p:nvSpPr>
          <p:cNvPr id="35" name="다이아몬드 34">
            <a:extLst>
              <a:ext uri="{FF2B5EF4-FFF2-40B4-BE49-F238E27FC236}">
                <a16:creationId xmlns:a16="http://schemas.microsoft.com/office/drawing/2014/main" id="{6D4BC8A6-1B02-6B36-1F46-A47EA87625A7}"/>
              </a:ext>
            </a:extLst>
          </p:cNvPr>
          <p:cNvSpPr/>
          <p:nvPr/>
        </p:nvSpPr>
        <p:spPr>
          <a:xfrm>
            <a:off x="7424884" y="1973118"/>
            <a:ext cx="2547791" cy="2547791"/>
          </a:xfrm>
          <a:prstGeom prst="diamond">
            <a:avLst/>
          </a:prstGeom>
          <a:solidFill>
            <a:schemeClr val="accent6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YiSunShin Dotum B" panose="02020603020101020101" pitchFamily="18" charset="-127"/>
              <a:ea typeface="YiSunShin Dotum B" panose="02020603020101020101" pitchFamily="18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C9F7105-90BC-46EA-B02C-ADEE7ADB7C99}"/>
              </a:ext>
            </a:extLst>
          </p:cNvPr>
          <p:cNvSpPr txBox="1"/>
          <p:nvPr/>
        </p:nvSpPr>
        <p:spPr>
          <a:xfrm>
            <a:off x="5644350" y="3074453"/>
            <a:ext cx="8483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  <a:latin typeface="YiSunShin Dotum B" panose="02020603020101020101" pitchFamily="18" charset="-127"/>
                <a:ea typeface="YiSunShin Dotum B" panose="02020603020101020101" pitchFamily="18" charset="-127"/>
              </a:rPr>
              <a:t>컨설팅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66EB57F-CABA-EDCA-6A5B-7E4764481696}"/>
              </a:ext>
            </a:extLst>
          </p:cNvPr>
          <p:cNvSpPr txBox="1"/>
          <p:nvPr/>
        </p:nvSpPr>
        <p:spPr>
          <a:xfrm>
            <a:off x="7000728" y="4348348"/>
            <a:ext cx="8483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tx2"/>
                </a:solidFill>
                <a:latin typeface="YiSunShin Dotum B" panose="02020603020101020101" pitchFamily="18" charset="-127"/>
                <a:ea typeface="YiSunShin Dotum B" panose="02020603020101020101" pitchFamily="18" charset="-127"/>
              </a:rPr>
              <a:t>클래스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AF3926D-9020-8129-0A73-956CCC4F958C}"/>
              </a:ext>
            </a:extLst>
          </p:cNvPr>
          <p:cNvSpPr txBox="1"/>
          <p:nvPr/>
        </p:nvSpPr>
        <p:spPr>
          <a:xfrm>
            <a:off x="8385230" y="3068502"/>
            <a:ext cx="6270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  <a:latin typeface="YiSunShin Dotum B" panose="02020603020101020101" pitchFamily="18" charset="-127"/>
                <a:ea typeface="YiSunShin Dotum B" panose="02020603020101020101" pitchFamily="18" charset="-127"/>
              </a:rPr>
              <a:t>매칭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572F4AB-3C8B-9199-2E17-388D091E8D22}"/>
              </a:ext>
            </a:extLst>
          </p:cNvPr>
          <p:cNvSpPr txBox="1"/>
          <p:nvPr/>
        </p:nvSpPr>
        <p:spPr>
          <a:xfrm>
            <a:off x="2447103" y="3074453"/>
            <a:ext cx="20922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  <a:latin typeface="YiSunShin Dotum B" panose="02020603020101020101" pitchFamily="18" charset="-127"/>
                <a:ea typeface="YiSunShin Dotum B" panose="02020603020101020101" pitchFamily="18" charset="-127"/>
              </a:rPr>
              <a:t>채용 과정 다면평가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B99F328-22E7-870C-7F6F-4C080AAB71CA}"/>
              </a:ext>
            </a:extLst>
          </p:cNvPr>
          <p:cNvSpPr txBox="1"/>
          <p:nvPr/>
        </p:nvSpPr>
        <p:spPr>
          <a:xfrm>
            <a:off x="3738659" y="4348348"/>
            <a:ext cx="20922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tx2"/>
                </a:solidFill>
                <a:latin typeface="YiSunShin Dotum B" panose="02020603020101020101" pitchFamily="18" charset="-127"/>
                <a:ea typeface="YiSunShin Dotum B" panose="02020603020101020101" pitchFamily="18" charset="-127"/>
              </a:rPr>
              <a:t>기업 투명도 시스템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486B126-1936-745F-EE1D-411050529F49}"/>
              </a:ext>
            </a:extLst>
          </p:cNvPr>
          <p:cNvSpPr txBox="1"/>
          <p:nvPr/>
        </p:nvSpPr>
        <p:spPr>
          <a:xfrm>
            <a:off x="1373896" y="1557753"/>
            <a:ext cx="15808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체계적인 채용</a:t>
            </a:r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6FE14968-9233-676B-4B76-84708D3D4F85}"/>
              </a:ext>
            </a:extLst>
          </p:cNvPr>
          <p:cNvGrpSpPr/>
          <p:nvPr/>
        </p:nvGrpSpPr>
        <p:grpSpPr>
          <a:xfrm>
            <a:off x="1477015" y="2020947"/>
            <a:ext cx="2043700" cy="634001"/>
            <a:chOff x="2820400" y="3897565"/>
            <a:chExt cx="2043700" cy="634001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EEAB4223-AA4D-4423-2370-4E432A59BB21}"/>
                </a:ext>
              </a:extLst>
            </p:cNvPr>
            <p:cNvGrpSpPr/>
            <p:nvPr/>
          </p:nvGrpSpPr>
          <p:grpSpPr>
            <a:xfrm>
              <a:off x="2820400" y="3897565"/>
              <a:ext cx="1955800" cy="508001"/>
              <a:chOff x="2400300" y="4470399"/>
              <a:chExt cx="1955800" cy="508001"/>
            </a:xfrm>
          </p:grpSpPr>
          <p:cxnSp>
            <p:nvCxnSpPr>
              <p:cNvPr id="51" name="직선 연결선 30">
                <a:extLst>
                  <a:ext uri="{FF2B5EF4-FFF2-40B4-BE49-F238E27FC236}">
                    <a16:creationId xmlns:a16="http://schemas.microsoft.com/office/drawing/2014/main" id="{78F82438-6998-564E-BE49-B79A29412DC3}"/>
                  </a:ext>
                </a:extLst>
              </p:cNvPr>
              <p:cNvCxnSpPr/>
              <p:nvPr/>
            </p:nvCxnSpPr>
            <p:spPr>
              <a:xfrm>
                <a:off x="2400300" y="4470399"/>
                <a:ext cx="1638300" cy="0"/>
              </a:xfrm>
              <a:prstGeom prst="line">
                <a:avLst/>
              </a:prstGeom>
              <a:ln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21">
                <a:extLst>
                  <a:ext uri="{FF2B5EF4-FFF2-40B4-BE49-F238E27FC236}">
                    <a16:creationId xmlns:a16="http://schemas.microsoft.com/office/drawing/2014/main" id="{2FC7111F-51F0-0EDD-62E2-C9EA58690D0F}"/>
                  </a:ext>
                </a:extLst>
              </p:cNvPr>
              <p:cNvCxnSpPr/>
              <p:nvPr/>
            </p:nvCxnSpPr>
            <p:spPr>
              <a:xfrm>
                <a:off x="4038600" y="4470399"/>
                <a:ext cx="317500" cy="508001"/>
              </a:xfrm>
              <a:prstGeom prst="line">
                <a:avLst/>
              </a:prstGeom>
              <a:ln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3A3D177E-9F39-0180-59CF-3B9040005A4B}"/>
                </a:ext>
              </a:extLst>
            </p:cNvPr>
            <p:cNvSpPr/>
            <p:nvPr/>
          </p:nvSpPr>
          <p:spPr>
            <a:xfrm>
              <a:off x="4712700" y="4380166"/>
              <a:ext cx="151400" cy="151400"/>
            </a:xfrm>
            <a:prstGeom prst="ellipse">
              <a:avLst/>
            </a:prstGeom>
            <a:solidFill>
              <a:schemeClr val="tx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7FC8C5CB-C61E-B463-F660-93AD5E372548}"/>
              </a:ext>
            </a:extLst>
          </p:cNvPr>
          <p:cNvSpPr txBox="1"/>
          <p:nvPr/>
        </p:nvSpPr>
        <p:spPr>
          <a:xfrm>
            <a:off x="2207708" y="5431353"/>
            <a:ext cx="17267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부정</a:t>
            </a:r>
            <a:r>
              <a:rPr lang="en-US" altLang="ko-KR" sz="2000" b="1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,</a:t>
            </a:r>
            <a:r>
              <a:rPr lang="ko-KR" altLang="en-US" sz="2000" b="1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 비리 타파</a:t>
            </a:r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D22F3A3B-239B-4AC7-4616-28FDC7BE47CB}"/>
              </a:ext>
            </a:extLst>
          </p:cNvPr>
          <p:cNvGrpSpPr/>
          <p:nvPr/>
        </p:nvGrpSpPr>
        <p:grpSpPr>
          <a:xfrm flipV="1">
            <a:off x="2310827" y="5300248"/>
            <a:ext cx="2043700" cy="594300"/>
            <a:chOff x="2820400" y="3897565"/>
            <a:chExt cx="2043700" cy="634001"/>
          </a:xfrm>
        </p:grpSpPr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3D98B00A-BD29-6939-2797-BC61EB71A7AB}"/>
                </a:ext>
              </a:extLst>
            </p:cNvPr>
            <p:cNvGrpSpPr/>
            <p:nvPr/>
          </p:nvGrpSpPr>
          <p:grpSpPr>
            <a:xfrm>
              <a:off x="2820400" y="3897565"/>
              <a:ext cx="1955800" cy="508001"/>
              <a:chOff x="2400300" y="4470399"/>
              <a:chExt cx="1955800" cy="508001"/>
            </a:xfrm>
          </p:grpSpPr>
          <p:cxnSp>
            <p:nvCxnSpPr>
              <p:cNvPr id="57" name="직선 연결선 30">
                <a:extLst>
                  <a:ext uri="{FF2B5EF4-FFF2-40B4-BE49-F238E27FC236}">
                    <a16:creationId xmlns:a16="http://schemas.microsoft.com/office/drawing/2014/main" id="{ECB8FBFB-91A2-939A-4A55-3F182C2DC780}"/>
                  </a:ext>
                </a:extLst>
              </p:cNvPr>
              <p:cNvCxnSpPr/>
              <p:nvPr/>
            </p:nvCxnSpPr>
            <p:spPr>
              <a:xfrm>
                <a:off x="2400300" y="4470399"/>
                <a:ext cx="1638300" cy="0"/>
              </a:xfrm>
              <a:prstGeom prst="line">
                <a:avLst/>
              </a:prstGeom>
              <a:ln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직선 연결선 21">
                <a:extLst>
                  <a:ext uri="{FF2B5EF4-FFF2-40B4-BE49-F238E27FC236}">
                    <a16:creationId xmlns:a16="http://schemas.microsoft.com/office/drawing/2014/main" id="{80CA2F40-95B7-354D-3550-E53988CC1723}"/>
                  </a:ext>
                </a:extLst>
              </p:cNvPr>
              <p:cNvCxnSpPr/>
              <p:nvPr/>
            </p:nvCxnSpPr>
            <p:spPr>
              <a:xfrm>
                <a:off x="4038600" y="4470399"/>
                <a:ext cx="317500" cy="508001"/>
              </a:xfrm>
              <a:prstGeom prst="line">
                <a:avLst/>
              </a:prstGeom>
              <a:ln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986FB9A1-8356-F6C4-90BB-E06C97516BBA}"/>
                </a:ext>
              </a:extLst>
            </p:cNvPr>
            <p:cNvSpPr/>
            <p:nvPr/>
          </p:nvSpPr>
          <p:spPr>
            <a:xfrm>
              <a:off x="4712700" y="4380166"/>
              <a:ext cx="151400" cy="151400"/>
            </a:xfrm>
            <a:prstGeom prst="ellipse">
              <a:avLst/>
            </a:prstGeom>
            <a:solidFill>
              <a:schemeClr val="tx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F7969813-67C1-D43C-974F-AA8B7B5677FE}"/>
              </a:ext>
            </a:extLst>
          </p:cNvPr>
          <p:cNvSpPr txBox="1"/>
          <p:nvPr/>
        </p:nvSpPr>
        <p:spPr>
          <a:xfrm>
            <a:off x="4016446" y="1343656"/>
            <a:ext cx="18710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구직자 불안 해소</a:t>
            </a:r>
          </a:p>
        </p:txBody>
      </p: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1E7FA428-4A3B-2359-9B76-4E8FF41F5ED4}"/>
              </a:ext>
            </a:extLst>
          </p:cNvPr>
          <p:cNvGrpSpPr/>
          <p:nvPr/>
        </p:nvGrpSpPr>
        <p:grpSpPr>
          <a:xfrm>
            <a:off x="4119565" y="1806850"/>
            <a:ext cx="2043700" cy="634001"/>
            <a:chOff x="2820400" y="3897565"/>
            <a:chExt cx="2043700" cy="634001"/>
          </a:xfrm>
        </p:grpSpPr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841B7F7A-8065-3640-7B3A-721E8004187C}"/>
                </a:ext>
              </a:extLst>
            </p:cNvPr>
            <p:cNvGrpSpPr/>
            <p:nvPr/>
          </p:nvGrpSpPr>
          <p:grpSpPr>
            <a:xfrm>
              <a:off x="2820400" y="3897565"/>
              <a:ext cx="1955800" cy="508001"/>
              <a:chOff x="2400300" y="4470399"/>
              <a:chExt cx="1955800" cy="508001"/>
            </a:xfrm>
          </p:grpSpPr>
          <p:cxnSp>
            <p:nvCxnSpPr>
              <p:cNvPr id="63" name="직선 연결선 30">
                <a:extLst>
                  <a:ext uri="{FF2B5EF4-FFF2-40B4-BE49-F238E27FC236}">
                    <a16:creationId xmlns:a16="http://schemas.microsoft.com/office/drawing/2014/main" id="{12CF7015-DD6C-F393-702C-5AB2BAA10DF7}"/>
                  </a:ext>
                </a:extLst>
              </p:cNvPr>
              <p:cNvCxnSpPr/>
              <p:nvPr/>
            </p:nvCxnSpPr>
            <p:spPr>
              <a:xfrm>
                <a:off x="2400300" y="4470399"/>
                <a:ext cx="1638300" cy="0"/>
              </a:xfrm>
              <a:prstGeom prst="line">
                <a:avLst/>
              </a:prstGeom>
              <a:ln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직선 연결선 21">
                <a:extLst>
                  <a:ext uri="{FF2B5EF4-FFF2-40B4-BE49-F238E27FC236}">
                    <a16:creationId xmlns:a16="http://schemas.microsoft.com/office/drawing/2014/main" id="{61C7B3E3-6AB8-6F40-A7A7-4B5C70AB771D}"/>
                  </a:ext>
                </a:extLst>
              </p:cNvPr>
              <p:cNvCxnSpPr/>
              <p:nvPr/>
            </p:nvCxnSpPr>
            <p:spPr>
              <a:xfrm>
                <a:off x="4038600" y="4470399"/>
                <a:ext cx="317500" cy="508001"/>
              </a:xfrm>
              <a:prstGeom prst="line">
                <a:avLst/>
              </a:prstGeom>
              <a:ln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6F69455D-201A-D60C-A75D-DE6463323776}"/>
                </a:ext>
              </a:extLst>
            </p:cNvPr>
            <p:cNvSpPr/>
            <p:nvPr/>
          </p:nvSpPr>
          <p:spPr>
            <a:xfrm>
              <a:off x="4712700" y="4380166"/>
              <a:ext cx="151400" cy="151400"/>
            </a:xfrm>
            <a:prstGeom prst="ellipse">
              <a:avLst/>
            </a:prstGeom>
            <a:solidFill>
              <a:schemeClr val="tx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71" name="TextBox 70">
            <a:extLst>
              <a:ext uri="{FF2B5EF4-FFF2-40B4-BE49-F238E27FC236}">
                <a16:creationId xmlns:a16="http://schemas.microsoft.com/office/drawing/2014/main" id="{E01C71CD-EBB8-3610-732E-2915B03B841E}"/>
              </a:ext>
            </a:extLst>
          </p:cNvPr>
          <p:cNvSpPr txBox="1"/>
          <p:nvPr/>
        </p:nvSpPr>
        <p:spPr>
          <a:xfrm flipH="1">
            <a:off x="7779630" y="5676232"/>
            <a:ext cx="19942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기술 능력 향상</a:t>
            </a:r>
          </a:p>
        </p:txBody>
      </p: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041D4DF9-E7A7-CA75-6FB6-5D1A96CF94F8}"/>
              </a:ext>
            </a:extLst>
          </p:cNvPr>
          <p:cNvGrpSpPr/>
          <p:nvPr/>
        </p:nvGrpSpPr>
        <p:grpSpPr>
          <a:xfrm flipH="1" flipV="1">
            <a:off x="7369894" y="5534313"/>
            <a:ext cx="2007785" cy="594300"/>
            <a:chOff x="2820400" y="3897565"/>
            <a:chExt cx="2043700" cy="634001"/>
          </a:xfrm>
        </p:grpSpPr>
        <p:grpSp>
          <p:nvGrpSpPr>
            <p:cNvPr id="73" name="그룹 72">
              <a:extLst>
                <a:ext uri="{FF2B5EF4-FFF2-40B4-BE49-F238E27FC236}">
                  <a16:creationId xmlns:a16="http://schemas.microsoft.com/office/drawing/2014/main" id="{D77E5350-C3C6-230B-35C1-45474C45630F}"/>
                </a:ext>
              </a:extLst>
            </p:cNvPr>
            <p:cNvGrpSpPr/>
            <p:nvPr/>
          </p:nvGrpSpPr>
          <p:grpSpPr>
            <a:xfrm>
              <a:off x="2820400" y="3897565"/>
              <a:ext cx="1955800" cy="508001"/>
              <a:chOff x="2400300" y="4470399"/>
              <a:chExt cx="1955800" cy="508001"/>
            </a:xfrm>
          </p:grpSpPr>
          <p:cxnSp>
            <p:nvCxnSpPr>
              <p:cNvPr id="75" name="직선 연결선 30">
                <a:extLst>
                  <a:ext uri="{FF2B5EF4-FFF2-40B4-BE49-F238E27FC236}">
                    <a16:creationId xmlns:a16="http://schemas.microsoft.com/office/drawing/2014/main" id="{1BED4B6A-DE9F-AD89-B8D5-AF3FF2A88DA9}"/>
                  </a:ext>
                </a:extLst>
              </p:cNvPr>
              <p:cNvCxnSpPr/>
              <p:nvPr/>
            </p:nvCxnSpPr>
            <p:spPr>
              <a:xfrm>
                <a:off x="2400300" y="4470399"/>
                <a:ext cx="1638300" cy="0"/>
              </a:xfrm>
              <a:prstGeom prst="line">
                <a:avLst/>
              </a:prstGeom>
              <a:ln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직선 연결선 21">
                <a:extLst>
                  <a:ext uri="{FF2B5EF4-FFF2-40B4-BE49-F238E27FC236}">
                    <a16:creationId xmlns:a16="http://schemas.microsoft.com/office/drawing/2014/main" id="{F216809C-33F1-4755-DAF1-68AAC828E194}"/>
                  </a:ext>
                </a:extLst>
              </p:cNvPr>
              <p:cNvCxnSpPr/>
              <p:nvPr/>
            </p:nvCxnSpPr>
            <p:spPr>
              <a:xfrm>
                <a:off x="4038600" y="4470399"/>
                <a:ext cx="317500" cy="508001"/>
              </a:xfrm>
              <a:prstGeom prst="line">
                <a:avLst/>
              </a:prstGeom>
              <a:ln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4" name="타원 73">
              <a:extLst>
                <a:ext uri="{FF2B5EF4-FFF2-40B4-BE49-F238E27FC236}">
                  <a16:creationId xmlns:a16="http://schemas.microsoft.com/office/drawing/2014/main" id="{1D261D57-0CCF-E7F6-5172-B1D1DFB43B07}"/>
                </a:ext>
              </a:extLst>
            </p:cNvPr>
            <p:cNvSpPr/>
            <p:nvPr/>
          </p:nvSpPr>
          <p:spPr>
            <a:xfrm>
              <a:off x="4712700" y="4380166"/>
              <a:ext cx="151400" cy="151400"/>
            </a:xfrm>
            <a:prstGeom prst="ellipse">
              <a:avLst/>
            </a:prstGeom>
            <a:solidFill>
              <a:schemeClr val="tx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085A9BB8-D404-0D6A-AE69-5C5C49997B41}"/>
              </a:ext>
            </a:extLst>
          </p:cNvPr>
          <p:cNvSpPr txBox="1"/>
          <p:nvPr/>
        </p:nvSpPr>
        <p:spPr>
          <a:xfrm flipH="1">
            <a:off x="9186093" y="1473053"/>
            <a:ext cx="21717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적성</a:t>
            </a:r>
            <a:r>
              <a:rPr lang="en-US" altLang="ko-KR" sz="2000" b="1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,</a:t>
            </a:r>
            <a:r>
              <a:rPr lang="ko-KR" altLang="en-US" sz="2000" b="1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 적합도 향상</a:t>
            </a:r>
          </a:p>
        </p:txBody>
      </p: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7FDDBD82-D3B2-C4BC-0B00-927195703C4C}"/>
              </a:ext>
            </a:extLst>
          </p:cNvPr>
          <p:cNvGrpSpPr/>
          <p:nvPr/>
        </p:nvGrpSpPr>
        <p:grpSpPr>
          <a:xfrm flipH="1">
            <a:off x="8818983" y="1951234"/>
            <a:ext cx="1896001" cy="634001"/>
            <a:chOff x="2820400" y="3897565"/>
            <a:chExt cx="2043700" cy="634001"/>
          </a:xfrm>
        </p:grpSpPr>
        <p:grpSp>
          <p:nvGrpSpPr>
            <p:cNvPr id="79" name="그룹 78">
              <a:extLst>
                <a:ext uri="{FF2B5EF4-FFF2-40B4-BE49-F238E27FC236}">
                  <a16:creationId xmlns:a16="http://schemas.microsoft.com/office/drawing/2014/main" id="{B8235109-BAFD-1037-6D15-E375D0BB4677}"/>
                </a:ext>
              </a:extLst>
            </p:cNvPr>
            <p:cNvGrpSpPr/>
            <p:nvPr/>
          </p:nvGrpSpPr>
          <p:grpSpPr>
            <a:xfrm>
              <a:off x="2820400" y="3897565"/>
              <a:ext cx="1955800" cy="508001"/>
              <a:chOff x="2400300" y="4470399"/>
              <a:chExt cx="1955800" cy="508001"/>
            </a:xfrm>
          </p:grpSpPr>
          <p:cxnSp>
            <p:nvCxnSpPr>
              <p:cNvPr id="81" name="직선 연결선 30">
                <a:extLst>
                  <a:ext uri="{FF2B5EF4-FFF2-40B4-BE49-F238E27FC236}">
                    <a16:creationId xmlns:a16="http://schemas.microsoft.com/office/drawing/2014/main" id="{B9C1D044-A2AF-03C9-022B-84B8F93EC8F3}"/>
                  </a:ext>
                </a:extLst>
              </p:cNvPr>
              <p:cNvCxnSpPr/>
              <p:nvPr/>
            </p:nvCxnSpPr>
            <p:spPr>
              <a:xfrm>
                <a:off x="2400300" y="4470399"/>
                <a:ext cx="1638300" cy="0"/>
              </a:xfrm>
              <a:prstGeom prst="line">
                <a:avLst/>
              </a:prstGeom>
              <a:ln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직선 연결선 21">
                <a:extLst>
                  <a:ext uri="{FF2B5EF4-FFF2-40B4-BE49-F238E27FC236}">
                    <a16:creationId xmlns:a16="http://schemas.microsoft.com/office/drawing/2014/main" id="{4AE849C6-2FC0-93F5-96DB-F0AC4FFD40DA}"/>
                  </a:ext>
                </a:extLst>
              </p:cNvPr>
              <p:cNvCxnSpPr/>
              <p:nvPr/>
            </p:nvCxnSpPr>
            <p:spPr>
              <a:xfrm>
                <a:off x="4038600" y="4470399"/>
                <a:ext cx="317500" cy="508001"/>
              </a:xfrm>
              <a:prstGeom prst="line">
                <a:avLst/>
              </a:prstGeom>
              <a:ln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0" name="타원 79">
              <a:extLst>
                <a:ext uri="{FF2B5EF4-FFF2-40B4-BE49-F238E27FC236}">
                  <a16:creationId xmlns:a16="http://schemas.microsoft.com/office/drawing/2014/main" id="{09689C3A-BF15-CBE9-8FDF-3AA0F6ED0272}"/>
                </a:ext>
              </a:extLst>
            </p:cNvPr>
            <p:cNvSpPr/>
            <p:nvPr/>
          </p:nvSpPr>
          <p:spPr>
            <a:xfrm>
              <a:off x="4712700" y="4380166"/>
              <a:ext cx="151400" cy="151400"/>
            </a:xfrm>
            <a:prstGeom prst="ellipse">
              <a:avLst/>
            </a:prstGeom>
            <a:solidFill>
              <a:schemeClr val="tx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864225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/>
          <p:cNvGrpSpPr/>
          <p:nvPr/>
        </p:nvGrpSpPr>
        <p:grpSpPr>
          <a:xfrm>
            <a:off x="6819265" y="168275"/>
            <a:ext cx="5887484" cy="6447919"/>
            <a:chOff x="6819265" y="168275"/>
            <a:chExt cx="5887484" cy="6447919"/>
          </a:xfrm>
        </p:grpSpPr>
        <p:sp>
          <p:nvSpPr>
            <p:cNvPr id="4" name="텍스트 상자 3"/>
            <p:cNvSpPr txBox="1">
              <a:spLocks/>
            </p:cNvSpPr>
            <p:nvPr/>
          </p:nvSpPr>
          <p:spPr>
            <a:xfrm>
              <a:off x="8463280" y="168275"/>
              <a:ext cx="4243469" cy="6447919"/>
            </a:xfrm>
            <a:prstGeom prst="rect">
              <a:avLst/>
            </a:prstGeom>
            <a:noFill/>
          </p:spPr>
          <p:txBody>
            <a:bodyPr vert="horz" wrap="none" lIns="91440" tIns="45720" rIns="91440" bIns="45720" anchor="t">
              <a:spAutoFit/>
            </a:bodyPr>
            <a:lstStyle/>
            <a:p>
              <a:pPr marL="0" indent="0" algn="l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41300" spc="-150">
                  <a:solidFill>
                    <a:schemeClr val="accent4">
                      <a:alpha val="20017"/>
                    </a:schemeClr>
                  </a:solidFill>
                  <a:latin typeface="YiSunShin Dotum B" panose="02020603020101020101" pitchFamily="18" charset="-127"/>
                  <a:ea typeface="YiSunShin Dotum B" panose="02020603020101020101" pitchFamily="18" charset="-127"/>
                </a:rPr>
                <a:t>A</a:t>
              </a:r>
              <a:endParaRPr lang="ko-KR" altLang="en-US" sz="41300">
                <a:solidFill>
                  <a:schemeClr val="accent4">
                    <a:alpha val="20017"/>
                  </a:schemeClr>
                </a:solidFill>
                <a:latin typeface="YiSunShin Dotum B" panose="02020603020101020101" pitchFamily="18" charset="-127"/>
                <a:ea typeface="YiSunShin Dotum B" panose="02020603020101020101" pitchFamily="18" charset="-127"/>
              </a:endParaRPr>
            </a:p>
          </p:txBody>
        </p:sp>
        <p:sp>
          <p:nvSpPr>
            <p:cNvPr id="5" name="텍스트 상자 4"/>
            <p:cNvSpPr txBox="1">
              <a:spLocks/>
            </p:cNvSpPr>
            <p:nvPr/>
          </p:nvSpPr>
          <p:spPr>
            <a:xfrm>
              <a:off x="6819265" y="168275"/>
              <a:ext cx="4243469" cy="6447919"/>
            </a:xfrm>
            <a:prstGeom prst="rect">
              <a:avLst/>
            </a:prstGeom>
            <a:noFill/>
          </p:spPr>
          <p:txBody>
            <a:bodyPr vert="horz" wrap="none" lIns="91440" tIns="45720" rIns="91440" bIns="45720" anchor="t">
              <a:spAutoFit/>
            </a:bodyPr>
            <a:lstStyle/>
            <a:p>
              <a:pPr marL="0" indent="0" algn="l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41300" spc="-150">
                  <a:solidFill>
                    <a:schemeClr val="accent2">
                      <a:alpha val="60052"/>
                    </a:schemeClr>
                  </a:solidFill>
                  <a:latin typeface="YiSunShin Dotum B" panose="02020603020101020101" pitchFamily="18" charset="-127"/>
                  <a:ea typeface="YiSunShin Dotum B" panose="02020603020101020101" pitchFamily="18" charset="-127"/>
                </a:rPr>
                <a:t>A</a:t>
              </a:r>
              <a:endParaRPr lang="ko-KR" altLang="en-US" sz="41300">
                <a:solidFill>
                  <a:schemeClr val="accent2">
                    <a:alpha val="60052"/>
                  </a:schemeClr>
                </a:solidFill>
                <a:latin typeface="YiSunShin Dotum B" panose="02020603020101020101" pitchFamily="18" charset="-127"/>
                <a:ea typeface="YiSunShin Dotum B" panose="02020603020101020101" pitchFamily="18" charset="-127"/>
              </a:endParaRPr>
            </a:p>
          </p:txBody>
        </p:sp>
      </p:grpSp>
      <p:sp>
        <p:nvSpPr>
          <p:cNvPr id="6" name="텍스트 상자 5"/>
          <p:cNvSpPr txBox="1">
            <a:spLocks/>
          </p:cNvSpPr>
          <p:nvPr/>
        </p:nvSpPr>
        <p:spPr>
          <a:xfrm>
            <a:off x="489585" y="2286000"/>
            <a:ext cx="1947969" cy="1200329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7200" b="1">
                <a:solidFill>
                  <a:schemeClr val="tx2"/>
                </a:solidFill>
                <a:latin typeface="YiSunShin Dotum B" panose="02020603020101020101" pitchFamily="18" charset="-127"/>
                <a:ea typeface="YiSunShin Dotum B" panose="02020603020101020101" pitchFamily="18" charset="-127"/>
              </a:rPr>
              <a:t>002</a:t>
            </a:r>
            <a:endParaRPr lang="ko-KR" altLang="en-US" sz="7200" b="1">
              <a:solidFill>
                <a:schemeClr val="tx2"/>
              </a:solidFill>
              <a:latin typeface="YiSunShin Dotum B" panose="02020603020101020101" pitchFamily="18" charset="-127"/>
              <a:ea typeface="YiSunShin Dotum B" panose="02020603020101020101" pitchFamily="18" charset="-127"/>
            </a:endParaRPr>
          </a:p>
        </p:txBody>
      </p:sp>
      <p:sp>
        <p:nvSpPr>
          <p:cNvPr id="9" name="텍스트 상자 8"/>
          <p:cNvSpPr txBox="1">
            <a:spLocks/>
          </p:cNvSpPr>
          <p:nvPr/>
        </p:nvSpPr>
        <p:spPr>
          <a:xfrm>
            <a:off x="533400" y="3549650"/>
            <a:ext cx="1999265" cy="584775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3200" spc="300" dirty="0" err="1">
                <a:solidFill>
                  <a:schemeClr val="tx2"/>
                </a:solidFill>
                <a:latin typeface="YiSunShin Dotum B" panose="02020603020101020101" pitchFamily="18" charset="-127"/>
                <a:ea typeface="YiSunShin Dotum B" panose="02020603020101020101" pitchFamily="18" charset="-127"/>
              </a:rPr>
              <a:t>팀</a:t>
            </a:r>
            <a:r>
              <a:rPr lang="en-US" sz="3200" spc="300" dirty="0">
                <a:solidFill>
                  <a:schemeClr val="tx2"/>
                </a:solidFill>
                <a:latin typeface="YiSunShin Dotum B" panose="02020603020101020101" pitchFamily="18" charset="-127"/>
                <a:ea typeface="YiSunShin Dotum B" panose="02020603020101020101" pitchFamily="18" charset="-127"/>
              </a:rPr>
              <a:t> </a:t>
            </a:r>
            <a:r>
              <a:rPr sz="3200" spc="300" dirty="0" err="1">
                <a:solidFill>
                  <a:schemeClr val="tx2"/>
                </a:solidFill>
                <a:latin typeface="YiSunShin Dotum B" panose="02020603020101020101" pitchFamily="18" charset="-127"/>
                <a:ea typeface="YiSunShin Dotum B" panose="02020603020101020101" pitchFamily="18" charset="-127"/>
              </a:rPr>
              <a:t>및</a:t>
            </a:r>
            <a:r>
              <a:rPr sz="3200" spc="300" dirty="0">
                <a:solidFill>
                  <a:schemeClr val="tx2"/>
                </a:solidFill>
                <a:latin typeface="YiSunShin Dotum B" panose="02020603020101020101" pitchFamily="18" charset="-127"/>
                <a:ea typeface="YiSunShin Dotum B" panose="02020603020101020101" pitchFamily="18" charset="-127"/>
              </a:rPr>
              <a:t> </a:t>
            </a:r>
            <a:r>
              <a:rPr sz="3200" spc="300" dirty="0" err="1">
                <a:solidFill>
                  <a:schemeClr val="tx2"/>
                </a:solidFill>
                <a:latin typeface="YiSunShin Dotum B" panose="02020603020101020101" pitchFamily="18" charset="-127"/>
                <a:ea typeface="YiSunShin Dotum B" panose="02020603020101020101" pitchFamily="18" charset="-127"/>
              </a:rPr>
              <a:t>역할</a:t>
            </a:r>
            <a:endParaRPr lang="ko-KR" altLang="en-US" sz="3200" spc="300" dirty="0">
              <a:solidFill>
                <a:schemeClr val="tx2"/>
              </a:solidFill>
              <a:latin typeface="YiSunShin Dotum B" panose="02020603020101020101" pitchFamily="18" charset="-127"/>
              <a:ea typeface="YiSunShin Dotum B" panose="02020603020101020101" pitchFamily="18" charset="-127"/>
            </a:endParaRPr>
          </a:p>
        </p:txBody>
      </p:sp>
      <p:cxnSp>
        <p:nvCxnSpPr>
          <p:cNvPr id="18" name="도형 17"/>
          <p:cNvCxnSpPr/>
          <p:nvPr/>
        </p:nvCxnSpPr>
        <p:spPr>
          <a:xfrm>
            <a:off x="489585" y="3392805"/>
            <a:ext cx="6975475" cy="635"/>
          </a:xfrm>
          <a:prstGeom prst="line">
            <a:avLst/>
          </a:prstGeom>
          <a:ln w="6350" cap="flat" cmpd="sng">
            <a:solidFill>
              <a:schemeClr val="accent6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텍스트 상자 21"/>
          <p:cNvSpPr txBox="1">
            <a:spLocks/>
          </p:cNvSpPr>
          <p:nvPr/>
        </p:nvSpPr>
        <p:spPr>
          <a:xfrm>
            <a:off x="5175250" y="3089910"/>
            <a:ext cx="184731" cy="253916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050">
              <a:solidFill>
                <a:srgbClr val="000000"/>
              </a:solidFill>
              <a:latin typeface="YiSunShin Dotum B" panose="02020603020101020101" pitchFamily="18" charset="-127"/>
              <a:ea typeface="YiSunShin Dotum B" panose="02020603020101020101" pitchFamily="18" charset="-127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도형 11"/>
          <p:cNvCxnSpPr/>
          <p:nvPr/>
        </p:nvCxnSpPr>
        <p:spPr>
          <a:xfrm>
            <a:off x="1188720" y="273050"/>
            <a:ext cx="10667365" cy="635"/>
          </a:xfrm>
          <a:prstGeom prst="line">
            <a:avLst/>
          </a:prstGeom>
          <a:ln w="19050" cap="flat" cmpd="sng">
            <a:solidFill>
              <a:schemeClr val="accent6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도형 12"/>
          <p:cNvSpPr>
            <a:spLocks/>
          </p:cNvSpPr>
          <p:nvPr/>
        </p:nvSpPr>
        <p:spPr>
          <a:xfrm>
            <a:off x="266065" y="244475"/>
            <a:ext cx="720725" cy="72072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sp>
        <p:nvSpPr>
          <p:cNvPr id="14" name="텍스트 상자 13"/>
          <p:cNvSpPr txBox="1">
            <a:spLocks/>
          </p:cNvSpPr>
          <p:nvPr/>
        </p:nvSpPr>
        <p:spPr>
          <a:xfrm>
            <a:off x="490220" y="323215"/>
            <a:ext cx="259715" cy="58420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b="1" dirty="0">
                <a:solidFill>
                  <a:schemeClr val="bg1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</a:rPr>
              <a:t>1</a:t>
            </a:r>
            <a:endParaRPr lang="ko-KR" altLang="en-US" sz="3200" b="1" dirty="0">
              <a:solidFill>
                <a:schemeClr val="bg1"/>
              </a:solidFill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188720" y="351790"/>
            <a:ext cx="1654620" cy="678537"/>
            <a:chOff x="1188720" y="351790"/>
            <a:chExt cx="1654620" cy="678537"/>
          </a:xfrm>
        </p:grpSpPr>
        <p:sp>
          <p:nvSpPr>
            <p:cNvPr id="18" name="텍스트 상자 17"/>
            <p:cNvSpPr txBox="1">
              <a:spLocks/>
            </p:cNvSpPr>
            <p:nvPr/>
          </p:nvSpPr>
          <p:spPr>
            <a:xfrm>
              <a:off x="1188720" y="351790"/>
              <a:ext cx="1654620" cy="276999"/>
            </a:xfrm>
            <a:prstGeom prst="rect">
              <a:avLst/>
            </a:prstGeom>
            <a:noFill/>
          </p:spPr>
          <p:txBody>
            <a:bodyPr vert="horz" wrap="none" lIns="91440" tIns="45720" rIns="91440" bIns="45720" anchor="t">
              <a:spAutoFit/>
            </a:bodyPr>
            <a:lstStyle/>
            <a:p>
              <a:pPr marL="0" indent="0" algn="l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1200">
                  <a:solidFill>
                    <a:srgbClr val="000000"/>
                  </a:solidFill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002 팀소개 및 역할 소개</a:t>
              </a:r>
              <a:endParaRPr lang="ko-KR" altLang="en-US" sz="1200">
                <a:solidFill>
                  <a:srgbClr val="000000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</a:endParaRPr>
            </a:p>
          </p:txBody>
        </p:sp>
        <p:sp>
          <p:nvSpPr>
            <p:cNvPr id="19" name="텍스트 상자 18"/>
            <p:cNvSpPr txBox="1">
              <a:spLocks/>
            </p:cNvSpPr>
            <p:nvPr/>
          </p:nvSpPr>
          <p:spPr>
            <a:xfrm>
              <a:off x="1224280" y="599440"/>
              <a:ext cx="1608133" cy="430887"/>
            </a:xfrm>
            <a:prstGeom prst="rect">
              <a:avLst/>
            </a:prstGeom>
            <a:noFill/>
          </p:spPr>
          <p:txBody>
            <a:bodyPr vert="horz" wrap="none" lIns="91440" tIns="45720" rIns="91440" bIns="45720" anchor="t">
              <a:spAutoFit/>
            </a:bodyPr>
            <a:lstStyle/>
            <a:p>
              <a:pPr marL="0" indent="0" algn="l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2200">
                  <a:solidFill>
                    <a:srgbClr val="000000"/>
                  </a:solidFill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땡큐베리매치</a:t>
              </a:r>
              <a:endParaRPr lang="ko-KR" altLang="en-US" sz="2200">
                <a:solidFill>
                  <a:srgbClr val="000000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</a:endParaRPr>
            </a:p>
          </p:txBody>
        </p:sp>
      </p:grpSp>
      <p:graphicFrame>
        <p:nvGraphicFramePr>
          <p:cNvPr id="33" name="표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5770188"/>
              </p:ext>
            </p:extLst>
          </p:nvPr>
        </p:nvGraphicFramePr>
        <p:xfrm>
          <a:off x="1383665" y="3446780"/>
          <a:ext cx="1473200" cy="1135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3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721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800" b="1" kern="1200" dirty="0" err="1">
                          <a:solidFill>
                            <a:schemeClr val="tx1"/>
                          </a:solidFill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최경수</a:t>
                      </a:r>
                      <a:endParaRPr lang="ko-KR" altLang="en-US" sz="1800" b="1" kern="1200" dirty="0">
                        <a:solidFill>
                          <a:schemeClr val="tx1"/>
                        </a:solidFill>
                        <a:latin typeface="YiSunShin Dotum M" panose="02020603020101020101" pitchFamily="18" charset="-127"/>
                        <a:ea typeface="YiSunShin Dotum M" panose="02020603020101020101" pitchFamily="18" charset="-127"/>
                      </a:endParaRPr>
                    </a:p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100" b="1" kern="1200" dirty="0">
                          <a:solidFill>
                            <a:schemeClr val="tx1"/>
                          </a:solidFill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PL</a:t>
                      </a:r>
                      <a:endParaRPr lang="ko-KR" altLang="en-US" sz="1100" b="1" kern="1200" dirty="0">
                        <a:solidFill>
                          <a:schemeClr val="tx1"/>
                        </a:solidFill>
                        <a:latin typeface="YiSunShin Dotum M" panose="02020603020101020101" pitchFamily="18" charset="-127"/>
                        <a:ea typeface="YiSunShin Dotum M" panose="02020603020101020101" pitchFamily="18" charset="-127"/>
                      </a:endParaRPr>
                    </a:p>
                  </a:txBody>
                  <a:tcPr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817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100" kern="1200" dirty="0">
                        <a:solidFill>
                          <a:srgbClr val="000000"/>
                        </a:solidFill>
                        <a:latin typeface="YiSunShin Dotum M" panose="02020603020101020101" pitchFamily="18" charset="-127"/>
                        <a:ea typeface="YiSunShin Dotum M" panose="02020603020101020101" pitchFamily="18" charset="-127"/>
                      </a:endParaRPr>
                    </a:p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100" kern="1200" dirty="0" err="1">
                          <a:solidFill>
                            <a:srgbClr val="000000"/>
                          </a:solidFill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프로젝트</a:t>
                      </a:r>
                      <a:r>
                        <a:rPr sz="1100" kern="1200" dirty="0">
                          <a:solidFill>
                            <a:srgbClr val="000000"/>
                          </a:solidFill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 </a:t>
                      </a:r>
                      <a:r>
                        <a:rPr sz="1100" kern="1200" dirty="0" err="1">
                          <a:solidFill>
                            <a:srgbClr val="000000"/>
                          </a:solidFill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총괄</a:t>
                      </a:r>
                      <a:endParaRPr lang="ko-KR" altLang="en-US" sz="1100" kern="1200" dirty="0">
                        <a:solidFill>
                          <a:srgbClr val="000000"/>
                        </a:solidFill>
                        <a:latin typeface="YiSunShin Dotum M" panose="02020603020101020101" pitchFamily="18" charset="-127"/>
                        <a:ea typeface="YiSunShin Dotum M" panose="02020603020101020101" pitchFamily="18" charset="-127"/>
                      </a:endParaRPr>
                    </a:p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100" kern="1200" dirty="0">
                        <a:solidFill>
                          <a:srgbClr val="000000"/>
                        </a:solidFill>
                        <a:latin typeface="YiSunShin Dotum M" panose="02020603020101020101" pitchFamily="18" charset="-127"/>
                        <a:ea typeface="YiSunShin Dotum M" panose="02020603020101020101" pitchFamily="18" charset="-127"/>
                      </a:endParaRPr>
                    </a:p>
                  </a:txBody>
                  <a:tcPr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4" name="표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1540244"/>
              </p:ext>
            </p:extLst>
          </p:nvPr>
        </p:nvGraphicFramePr>
        <p:xfrm>
          <a:off x="4625975" y="3446780"/>
          <a:ext cx="1533525" cy="1135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33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721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800" b="1" kern="1200">
                          <a:solidFill>
                            <a:schemeClr val="tx1"/>
                          </a:solidFill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양서연</a:t>
                      </a:r>
                      <a:endParaRPr lang="ko-KR" altLang="en-US" sz="1800" b="1" kern="1200">
                        <a:solidFill>
                          <a:schemeClr val="tx1"/>
                        </a:solidFill>
                        <a:latin typeface="YiSunShin Dotum M" panose="02020603020101020101" pitchFamily="18" charset="-127"/>
                        <a:ea typeface="YiSunShin Dotum M" panose="02020603020101020101" pitchFamily="18" charset="-127"/>
                      </a:endParaRPr>
                    </a:p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100" b="1" kern="1200">
                          <a:solidFill>
                            <a:schemeClr val="tx1"/>
                          </a:solidFill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DA</a:t>
                      </a:r>
                      <a:endParaRPr lang="ko-KR" altLang="en-US" sz="1100" b="1" kern="1200">
                        <a:solidFill>
                          <a:schemeClr val="tx1"/>
                        </a:solidFill>
                        <a:latin typeface="YiSunShin Dotum M" panose="02020603020101020101" pitchFamily="18" charset="-127"/>
                        <a:ea typeface="YiSunShin Dotum M" panose="02020603020101020101" pitchFamily="18" charset="-127"/>
                      </a:endParaRPr>
                    </a:p>
                  </a:txBody>
                  <a:tcPr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817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100" kern="1200" dirty="0">
                        <a:solidFill>
                          <a:srgbClr val="000000"/>
                        </a:solidFill>
                        <a:latin typeface="YiSunShin Dotum M" panose="02020603020101020101" pitchFamily="18" charset="-127"/>
                        <a:ea typeface="YiSunShin Dotum M" panose="02020603020101020101" pitchFamily="18" charset="-127"/>
                      </a:endParaRPr>
                    </a:p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100" kern="1200" dirty="0">
                          <a:solidFill>
                            <a:srgbClr val="000000"/>
                          </a:solidFill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DB </a:t>
                      </a:r>
                      <a:r>
                        <a:rPr sz="1100" kern="1200" dirty="0" err="1">
                          <a:solidFill>
                            <a:srgbClr val="000000"/>
                          </a:solidFill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설계</a:t>
                      </a:r>
                      <a:r>
                        <a:rPr sz="1100" kern="1200" dirty="0">
                          <a:solidFill>
                            <a:srgbClr val="000000"/>
                          </a:solidFill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 &amp; </a:t>
                      </a:r>
                      <a:r>
                        <a:rPr sz="1100" kern="1200" dirty="0" err="1">
                          <a:solidFill>
                            <a:srgbClr val="000000"/>
                          </a:solidFill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ERD모델링</a:t>
                      </a:r>
                      <a:endParaRPr lang="ko-KR" altLang="en-US" sz="1100" kern="1200" dirty="0">
                        <a:solidFill>
                          <a:srgbClr val="000000"/>
                        </a:solidFill>
                        <a:latin typeface="YiSunShin Dotum M" panose="02020603020101020101" pitchFamily="18" charset="-127"/>
                        <a:ea typeface="YiSunShin Dotum M" panose="02020603020101020101" pitchFamily="18" charset="-127"/>
                      </a:endParaRPr>
                    </a:p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100" kern="1200" dirty="0">
                        <a:solidFill>
                          <a:srgbClr val="000000"/>
                        </a:solidFill>
                        <a:latin typeface="YiSunShin Dotum M" panose="02020603020101020101" pitchFamily="18" charset="-127"/>
                        <a:ea typeface="YiSunShin Dotum M" panose="02020603020101020101" pitchFamily="18" charset="-127"/>
                      </a:endParaRPr>
                    </a:p>
                  </a:txBody>
                  <a:tcPr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5" name="표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7462991"/>
              </p:ext>
            </p:extLst>
          </p:nvPr>
        </p:nvGraphicFramePr>
        <p:xfrm>
          <a:off x="7921625" y="3446780"/>
          <a:ext cx="1533525" cy="13042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33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721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800" b="1" kern="1200" dirty="0" err="1">
                          <a:solidFill>
                            <a:schemeClr val="tx1"/>
                          </a:solidFill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임채리</a:t>
                      </a:r>
                      <a:endParaRPr lang="ko-KR" altLang="en-US" sz="1800" b="1" kern="1200" dirty="0">
                        <a:solidFill>
                          <a:schemeClr val="tx1"/>
                        </a:solidFill>
                        <a:latin typeface="YiSunShin Dotum M" panose="02020603020101020101" pitchFamily="18" charset="-127"/>
                        <a:ea typeface="YiSunShin Dotum M" panose="02020603020101020101" pitchFamily="18" charset="-127"/>
                      </a:endParaRPr>
                    </a:p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100" b="1" kern="1200" dirty="0">
                          <a:solidFill>
                            <a:schemeClr val="tx1"/>
                          </a:solidFill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BA </a:t>
                      </a:r>
                      <a:endParaRPr lang="ko-KR" altLang="en-US" sz="1100" b="1" kern="1200" dirty="0">
                        <a:solidFill>
                          <a:schemeClr val="tx1"/>
                        </a:solidFill>
                        <a:latin typeface="YiSunShin Dotum M" panose="02020603020101020101" pitchFamily="18" charset="-127"/>
                        <a:ea typeface="YiSunShin Dotum M" panose="02020603020101020101" pitchFamily="18" charset="-127"/>
                      </a:endParaRPr>
                    </a:p>
                  </a:txBody>
                  <a:tcPr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6708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100" kern="1200" dirty="0">
                        <a:solidFill>
                          <a:srgbClr val="000000"/>
                        </a:solidFill>
                        <a:latin typeface="YiSunShin Dotum M" panose="02020603020101020101" pitchFamily="18" charset="-127"/>
                        <a:ea typeface="YiSunShin Dotum M" panose="02020603020101020101" pitchFamily="18" charset="-127"/>
                      </a:endParaRPr>
                    </a:p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100" kern="1200" dirty="0" err="1">
                          <a:solidFill>
                            <a:srgbClr val="000000"/>
                          </a:solidFill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비즈니스</a:t>
                      </a:r>
                      <a:r>
                        <a:rPr sz="1100" kern="1200" dirty="0">
                          <a:solidFill>
                            <a:srgbClr val="000000"/>
                          </a:solidFill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 </a:t>
                      </a:r>
                      <a:r>
                        <a:rPr sz="1100" kern="1200" dirty="0" err="1">
                          <a:solidFill>
                            <a:srgbClr val="000000"/>
                          </a:solidFill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관점</a:t>
                      </a:r>
                      <a:r>
                        <a:rPr sz="1100" kern="1200" dirty="0">
                          <a:solidFill>
                            <a:srgbClr val="000000"/>
                          </a:solidFill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 </a:t>
                      </a:r>
                      <a:endParaRPr lang="ko-KR" altLang="en-US" sz="1100" kern="1200" dirty="0">
                        <a:solidFill>
                          <a:srgbClr val="000000"/>
                        </a:solidFill>
                        <a:latin typeface="YiSunShin Dotum M" panose="02020603020101020101" pitchFamily="18" charset="-127"/>
                        <a:ea typeface="YiSunShin Dotum M" panose="02020603020101020101" pitchFamily="18" charset="-127"/>
                      </a:endParaRPr>
                    </a:p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100" kern="1200" dirty="0" err="1">
                          <a:solidFill>
                            <a:srgbClr val="000000"/>
                          </a:solidFill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프로세스</a:t>
                      </a:r>
                      <a:r>
                        <a:rPr sz="1100" kern="1200" dirty="0">
                          <a:solidFill>
                            <a:srgbClr val="000000"/>
                          </a:solidFill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 </a:t>
                      </a:r>
                      <a:r>
                        <a:rPr sz="1100" kern="1200" dirty="0" err="1">
                          <a:solidFill>
                            <a:srgbClr val="000000"/>
                          </a:solidFill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설계</a:t>
                      </a:r>
                      <a:endParaRPr lang="ko-KR" altLang="en-US" sz="1100" kern="1200" dirty="0">
                        <a:solidFill>
                          <a:srgbClr val="000000"/>
                        </a:solidFill>
                        <a:latin typeface="YiSunShin Dotum M" panose="02020603020101020101" pitchFamily="18" charset="-127"/>
                        <a:ea typeface="YiSunShin Dotum M" panose="02020603020101020101" pitchFamily="18" charset="-127"/>
                      </a:endParaRPr>
                    </a:p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100" kern="1200" dirty="0">
                        <a:solidFill>
                          <a:srgbClr val="000000"/>
                        </a:solidFill>
                        <a:latin typeface="YiSunShin Dotum M" panose="02020603020101020101" pitchFamily="18" charset="-127"/>
                        <a:ea typeface="YiSunShin Dotum M" panose="02020603020101020101" pitchFamily="18" charset="-127"/>
                      </a:endParaRPr>
                    </a:p>
                  </a:txBody>
                  <a:tcPr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6" name="표 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2360588"/>
              </p:ext>
            </p:extLst>
          </p:nvPr>
        </p:nvGraphicFramePr>
        <p:xfrm>
          <a:off x="9534525" y="3446780"/>
          <a:ext cx="1544955" cy="1135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49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721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800" b="1" kern="1200">
                          <a:solidFill>
                            <a:schemeClr val="tx1"/>
                          </a:solidFill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유호연</a:t>
                      </a:r>
                      <a:endParaRPr lang="ko-KR" altLang="en-US" sz="1800" b="1" kern="1200">
                        <a:solidFill>
                          <a:schemeClr val="tx1"/>
                        </a:solidFill>
                        <a:latin typeface="YiSunShin Dotum M" panose="02020603020101020101" pitchFamily="18" charset="-127"/>
                        <a:ea typeface="YiSunShin Dotum M" panose="02020603020101020101" pitchFamily="18" charset="-127"/>
                      </a:endParaRPr>
                    </a:p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100" b="1" kern="1200">
                          <a:solidFill>
                            <a:schemeClr val="tx1"/>
                          </a:solidFill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UA</a:t>
                      </a:r>
                      <a:endParaRPr lang="ko-KR" altLang="en-US" sz="1100" b="1" kern="1200">
                        <a:solidFill>
                          <a:schemeClr val="tx1"/>
                        </a:solidFill>
                        <a:latin typeface="YiSunShin Dotum M" panose="02020603020101020101" pitchFamily="18" charset="-127"/>
                        <a:ea typeface="YiSunShin Dotum M" panose="02020603020101020101" pitchFamily="18" charset="-127"/>
                      </a:endParaRPr>
                    </a:p>
                  </a:txBody>
                  <a:tcPr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817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100" kern="1200" dirty="0">
                        <a:solidFill>
                          <a:srgbClr val="000000"/>
                        </a:solidFill>
                        <a:latin typeface="YiSunShin Dotum M" panose="02020603020101020101" pitchFamily="18" charset="-127"/>
                        <a:ea typeface="YiSunShin Dotum M" panose="02020603020101020101" pitchFamily="18" charset="-127"/>
                      </a:endParaRPr>
                    </a:p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100" kern="1200" dirty="0" err="1">
                          <a:solidFill>
                            <a:srgbClr val="000000"/>
                          </a:solidFill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화면</a:t>
                      </a:r>
                      <a:r>
                        <a:rPr sz="1100" kern="1200" dirty="0">
                          <a:solidFill>
                            <a:srgbClr val="000000"/>
                          </a:solidFill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 </a:t>
                      </a:r>
                      <a:r>
                        <a:rPr sz="1100" kern="1200" dirty="0" err="1">
                          <a:solidFill>
                            <a:srgbClr val="000000"/>
                          </a:solidFill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설계&amp;구현</a:t>
                      </a:r>
                      <a:endParaRPr lang="ko-KR" altLang="en-US" sz="1100" kern="1200" dirty="0">
                        <a:solidFill>
                          <a:srgbClr val="000000"/>
                        </a:solidFill>
                        <a:latin typeface="YiSunShin Dotum M" panose="02020603020101020101" pitchFamily="18" charset="-127"/>
                        <a:ea typeface="YiSunShin Dotum M" panose="02020603020101020101" pitchFamily="18" charset="-127"/>
                      </a:endParaRPr>
                    </a:p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100" kern="1200" dirty="0">
                        <a:solidFill>
                          <a:srgbClr val="000000"/>
                        </a:solidFill>
                        <a:latin typeface="YiSunShin Dotum M" panose="02020603020101020101" pitchFamily="18" charset="-127"/>
                        <a:ea typeface="YiSunShin Dotum M" panose="02020603020101020101" pitchFamily="18" charset="-127"/>
                      </a:endParaRPr>
                    </a:p>
                  </a:txBody>
                  <a:tcPr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7" name="표 3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6804132"/>
              </p:ext>
            </p:extLst>
          </p:nvPr>
        </p:nvGraphicFramePr>
        <p:xfrm>
          <a:off x="3012440" y="3446780"/>
          <a:ext cx="1533525" cy="13042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33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721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800" b="1" kern="1200" dirty="0" err="1">
                          <a:solidFill>
                            <a:schemeClr val="tx1"/>
                          </a:solidFill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허근주</a:t>
                      </a:r>
                      <a:endParaRPr lang="ko-KR" altLang="en-US" sz="1800" b="1" kern="1200" dirty="0">
                        <a:solidFill>
                          <a:schemeClr val="tx1"/>
                        </a:solidFill>
                        <a:latin typeface="YiSunShin Dotum M" panose="02020603020101020101" pitchFamily="18" charset="-127"/>
                        <a:ea typeface="YiSunShin Dotum M" panose="02020603020101020101" pitchFamily="18" charset="-127"/>
                      </a:endParaRPr>
                    </a:p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100" b="1" kern="1200" dirty="0">
                          <a:solidFill>
                            <a:schemeClr val="tx1"/>
                          </a:solidFill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TA</a:t>
                      </a:r>
                      <a:endParaRPr lang="ko-KR" altLang="en-US" sz="1100" b="1" kern="1200" dirty="0">
                        <a:solidFill>
                          <a:schemeClr val="tx1"/>
                        </a:solidFill>
                        <a:latin typeface="YiSunShin Dotum M" panose="02020603020101020101" pitchFamily="18" charset="-127"/>
                        <a:ea typeface="YiSunShin Dotum M" panose="02020603020101020101" pitchFamily="18" charset="-127"/>
                      </a:endParaRPr>
                    </a:p>
                  </a:txBody>
                  <a:tcPr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6708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100" kern="1200" dirty="0">
                        <a:solidFill>
                          <a:srgbClr val="000000"/>
                        </a:solidFill>
                        <a:latin typeface="YiSunShin Dotum M" panose="02020603020101020101" pitchFamily="18" charset="-127"/>
                        <a:ea typeface="YiSunShin Dotum M" panose="02020603020101020101" pitchFamily="18" charset="-127"/>
                      </a:endParaRPr>
                    </a:p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100" kern="1200" dirty="0" err="1">
                          <a:solidFill>
                            <a:srgbClr val="000000"/>
                          </a:solidFill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하드웨어&amp;네트워크</a:t>
                      </a:r>
                      <a:r>
                        <a:rPr sz="1100" kern="1200" dirty="0">
                          <a:solidFill>
                            <a:srgbClr val="000000"/>
                          </a:solidFill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 </a:t>
                      </a:r>
                      <a:r>
                        <a:rPr sz="1100" kern="1200" dirty="0" err="1">
                          <a:solidFill>
                            <a:srgbClr val="000000"/>
                          </a:solidFill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구축</a:t>
                      </a:r>
                      <a:endParaRPr lang="ko-KR" altLang="en-US" sz="1100" kern="1200" dirty="0">
                        <a:solidFill>
                          <a:srgbClr val="000000"/>
                        </a:solidFill>
                        <a:latin typeface="YiSunShin Dotum M" panose="02020603020101020101" pitchFamily="18" charset="-127"/>
                        <a:ea typeface="YiSunShin Dotum M" panose="02020603020101020101" pitchFamily="18" charset="-127"/>
                      </a:endParaRPr>
                    </a:p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100" kern="1200" dirty="0">
                        <a:solidFill>
                          <a:srgbClr val="000000"/>
                        </a:solidFill>
                        <a:latin typeface="YiSunShin Dotum M" panose="02020603020101020101" pitchFamily="18" charset="-127"/>
                        <a:ea typeface="YiSunShin Dotum M" panose="02020603020101020101" pitchFamily="18" charset="-127"/>
                      </a:endParaRPr>
                    </a:p>
                  </a:txBody>
                  <a:tcPr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8" name="표 3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3031271"/>
              </p:ext>
            </p:extLst>
          </p:nvPr>
        </p:nvGraphicFramePr>
        <p:xfrm>
          <a:off x="6239510" y="3446780"/>
          <a:ext cx="1533525" cy="1135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33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721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800" b="1" kern="1200">
                          <a:solidFill>
                            <a:schemeClr val="tx1"/>
                          </a:solidFill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박형준</a:t>
                      </a:r>
                      <a:endParaRPr lang="ko-KR" altLang="en-US" sz="1800" b="1" kern="1200">
                        <a:solidFill>
                          <a:schemeClr val="tx1"/>
                        </a:solidFill>
                        <a:latin typeface="YiSunShin Dotum M" panose="02020603020101020101" pitchFamily="18" charset="-127"/>
                        <a:ea typeface="YiSunShin Dotum M" panose="02020603020101020101" pitchFamily="18" charset="-127"/>
                      </a:endParaRPr>
                    </a:p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100" b="1" kern="1200">
                          <a:solidFill>
                            <a:schemeClr val="tx1"/>
                          </a:solidFill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AA</a:t>
                      </a:r>
                      <a:endParaRPr lang="ko-KR" altLang="en-US" sz="1100" b="1" kern="1200">
                        <a:solidFill>
                          <a:schemeClr val="tx1"/>
                        </a:solidFill>
                        <a:latin typeface="YiSunShin Dotum M" panose="02020603020101020101" pitchFamily="18" charset="-127"/>
                        <a:ea typeface="YiSunShin Dotum M" panose="02020603020101020101" pitchFamily="18" charset="-127"/>
                      </a:endParaRPr>
                    </a:p>
                  </a:txBody>
                  <a:tcPr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817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100" kern="1200" dirty="0">
                        <a:solidFill>
                          <a:srgbClr val="000000"/>
                        </a:solidFill>
                        <a:latin typeface="YiSunShin Dotum M" panose="02020603020101020101" pitchFamily="18" charset="-127"/>
                        <a:ea typeface="YiSunShin Dotum M" panose="02020603020101020101" pitchFamily="18" charset="-127"/>
                      </a:endParaRPr>
                    </a:p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100" kern="1200" dirty="0" err="1">
                          <a:solidFill>
                            <a:srgbClr val="000000"/>
                          </a:solidFill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공통업무</a:t>
                      </a:r>
                      <a:r>
                        <a:rPr sz="1100" kern="1200" dirty="0">
                          <a:solidFill>
                            <a:srgbClr val="000000"/>
                          </a:solidFill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 </a:t>
                      </a:r>
                      <a:r>
                        <a:rPr sz="1100" kern="1200" dirty="0" err="1">
                          <a:solidFill>
                            <a:srgbClr val="000000"/>
                          </a:solidFill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설계</a:t>
                      </a:r>
                      <a:endParaRPr lang="ko-KR" altLang="en-US" sz="1100" kern="1200" dirty="0">
                        <a:solidFill>
                          <a:srgbClr val="000000"/>
                        </a:solidFill>
                        <a:latin typeface="YiSunShin Dotum M" panose="02020603020101020101" pitchFamily="18" charset="-127"/>
                        <a:ea typeface="YiSunShin Dotum M" panose="02020603020101020101" pitchFamily="18" charset="-127"/>
                      </a:endParaRPr>
                    </a:p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100" kern="1200" dirty="0">
                        <a:solidFill>
                          <a:srgbClr val="000000"/>
                        </a:solidFill>
                        <a:latin typeface="YiSunShin Dotum M" panose="02020603020101020101" pitchFamily="18" charset="-127"/>
                        <a:ea typeface="YiSunShin Dotum M" panose="02020603020101020101" pitchFamily="18" charset="-127"/>
                      </a:endParaRPr>
                    </a:p>
                  </a:txBody>
                  <a:tcPr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89585" y="2286000"/>
            <a:ext cx="1947969" cy="1200329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7200" b="1">
                <a:solidFill>
                  <a:schemeClr val="tx2"/>
                </a:solidFill>
                <a:latin typeface="YiSunShin Dotum B" panose="02020603020101020101" pitchFamily="18" charset="-127"/>
                <a:ea typeface="YiSunShin Dotum B" panose="02020603020101020101" pitchFamily="18" charset="-127"/>
              </a:rPr>
              <a:t>00</a:t>
            </a:r>
            <a:r>
              <a:rPr lang="ko-KR" altLang="ko-KR" sz="7200" b="1">
                <a:solidFill>
                  <a:schemeClr val="tx2"/>
                </a:solidFill>
                <a:latin typeface="YiSunShin Dotum B" panose="02020603020101020101" pitchFamily="18" charset="-127"/>
                <a:ea typeface="YiSunShin Dotum B" panose="02020603020101020101" pitchFamily="18" charset="-127"/>
              </a:rPr>
              <a:t>3</a:t>
            </a:r>
            <a:endParaRPr lang="ko-KR" altLang="en-US" sz="7200" b="1">
              <a:solidFill>
                <a:schemeClr val="tx2"/>
              </a:solidFill>
              <a:latin typeface="YiSunShin Dotum B" panose="02020603020101020101" pitchFamily="18" charset="-127"/>
              <a:ea typeface="YiSunShin Dotum B" panose="020206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3400" y="3549650"/>
            <a:ext cx="1858201" cy="58477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3200" spc="300" dirty="0">
                <a:solidFill>
                  <a:schemeClr val="tx2"/>
                </a:solidFill>
                <a:latin typeface="YiSunShin Dotum B" panose="02020603020101020101" pitchFamily="18" charset="-127"/>
                <a:ea typeface="YiSunShin Dotum B" panose="02020603020101020101" pitchFamily="18" charset="-127"/>
              </a:rPr>
              <a:t>주요 기능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737528" y="6505575"/>
            <a:ext cx="238398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YiSunShin Dotum B" panose="02020603020101020101" pitchFamily="18" charset="-127"/>
                <a:ea typeface="YiSunShin Dotum B" panose="02020603020101020101" pitchFamily="18" charset="-127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YiSunShin Dotum B" panose="02020603020101020101" pitchFamily="18" charset="-127"/>
              <a:ea typeface="YiSunShin Dotum B" panose="02020603020101020101" pitchFamily="18" charset="-127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489585" y="3392805"/>
            <a:ext cx="697484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이등변 삼각형 10"/>
          <p:cNvSpPr/>
          <p:nvPr/>
        </p:nvSpPr>
        <p:spPr>
          <a:xfrm>
            <a:off x="6687820" y="920115"/>
            <a:ext cx="3334385" cy="4594225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YiSunShin Dotum B" panose="02020603020101020101" pitchFamily="18" charset="-127"/>
              <a:ea typeface="YiSunShin Dotum B" panose="02020603020101020101" pitchFamily="18" charset="-127"/>
            </a:endParaRPr>
          </a:p>
        </p:txBody>
      </p:sp>
      <p:sp>
        <p:nvSpPr>
          <p:cNvPr id="12" name="이등변 삼각형 11"/>
          <p:cNvSpPr/>
          <p:nvPr/>
        </p:nvSpPr>
        <p:spPr>
          <a:xfrm>
            <a:off x="8552815" y="920115"/>
            <a:ext cx="3334385" cy="4594225"/>
          </a:xfrm>
          <a:prstGeom prst="triangle">
            <a:avLst/>
          </a:prstGeom>
          <a:solidFill>
            <a:schemeClr val="accent4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YiSunShin Dotum B" panose="02020603020101020101" pitchFamily="18" charset="-127"/>
              <a:ea typeface="YiSunShin Dotum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81064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>
            <a:spLocks/>
          </p:cNvSpPr>
          <p:nvPr/>
        </p:nvSpPr>
        <p:spPr>
          <a:xfrm>
            <a:off x="730885" y="4614545"/>
            <a:ext cx="2493010" cy="10922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latinLnBrk="0">
              <a:buFontTx/>
              <a:buNone/>
            </a:pPr>
            <a:r>
              <a:rPr lang="ko-KR" altLang="ko-KR" sz="1300">
                <a:solidFill>
                  <a:schemeClr val="tx2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</a:rPr>
              <a:t>구직 일정 및 현황 조회</a:t>
            </a:r>
            <a:endParaRPr lang="ko-KR" altLang="en-US" sz="1300">
              <a:solidFill>
                <a:schemeClr val="tx2"/>
              </a:solidFill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  <a:p>
            <a:pPr marL="0" indent="0" algn="l" latinLnBrk="0">
              <a:buFontTx/>
              <a:buNone/>
            </a:pPr>
            <a:r>
              <a:rPr lang="ko-KR" altLang="ko-KR" sz="1300">
                <a:solidFill>
                  <a:schemeClr val="tx2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</a:rPr>
              <a:t>구인 공고 열람</a:t>
            </a:r>
            <a:endParaRPr lang="ko-KR" altLang="en-US" sz="1300">
              <a:solidFill>
                <a:schemeClr val="tx2"/>
              </a:solidFill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  <a:p>
            <a:pPr marL="0" indent="0" algn="l" latinLnBrk="0">
              <a:buFontTx/>
              <a:buNone/>
            </a:pPr>
            <a:r>
              <a:rPr lang="ko-KR" altLang="ko-KR" sz="1300">
                <a:solidFill>
                  <a:schemeClr val="tx2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</a:rPr>
              <a:t>이력서를 통한 입사지원</a:t>
            </a:r>
            <a:endParaRPr lang="ko-KR" altLang="en-US" sz="1300">
              <a:solidFill>
                <a:schemeClr val="tx2"/>
              </a:solidFill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  <a:p>
            <a:pPr marL="0" indent="0" algn="l" latinLnBrk="0">
              <a:buFontTx/>
              <a:buNone/>
            </a:pPr>
            <a:r>
              <a:rPr lang="ko-KR" altLang="ko-KR" sz="1300">
                <a:solidFill>
                  <a:schemeClr val="tx2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</a:rPr>
              <a:t>매칭 시스템 이용</a:t>
            </a:r>
            <a:endParaRPr lang="ko-KR" altLang="en-US" sz="1300">
              <a:solidFill>
                <a:schemeClr val="tx2"/>
              </a:solidFill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  <a:p>
            <a:pPr marL="0" indent="0" algn="l" latinLnBrk="0">
              <a:buFontTx/>
              <a:buNone/>
            </a:pPr>
            <a:r>
              <a:rPr lang="ko-KR" altLang="ko-KR" sz="1300">
                <a:solidFill>
                  <a:schemeClr val="tx2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</a:rPr>
              <a:t>유료상품 이용</a:t>
            </a:r>
            <a:endParaRPr lang="ko-KR" altLang="en-US" sz="1300">
              <a:solidFill>
                <a:schemeClr val="tx2"/>
              </a:solidFill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sp>
        <p:nvSpPr>
          <p:cNvPr id="22" name="TextBox 21"/>
          <p:cNvSpPr txBox="1">
            <a:spLocks/>
          </p:cNvSpPr>
          <p:nvPr/>
        </p:nvSpPr>
        <p:spPr>
          <a:xfrm>
            <a:off x="3519805" y="4613910"/>
            <a:ext cx="2493010" cy="10922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latinLnBrk="0">
              <a:buFontTx/>
              <a:buNone/>
            </a:pPr>
            <a:r>
              <a:rPr lang="ko-KR" altLang="ko-KR" sz="1300">
                <a:solidFill>
                  <a:schemeClr val="tx2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</a:rPr>
              <a:t>구인 일정 및 현황 등록</a:t>
            </a:r>
            <a:endParaRPr lang="ko-KR" altLang="en-US" sz="1300">
              <a:solidFill>
                <a:schemeClr val="tx2"/>
              </a:solidFill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  <a:p>
            <a:pPr marL="0" indent="0" algn="l" latinLnBrk="0">
              <a:buFontTx/>
              <a:buNone/>
            </a:pPr>
            <a:r>
              <a:rPr lang="ko-KR" altLang="ko-KR" sz="1300">
                <a:solidFill>
                  <a:schemeClr val="tx2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</a:rPr>
              <a:t>구인공고 등록</a:t>
            </a:r>
            <a:endParaRPr lang="ko-KR" altLang="en-US" sz="1300">
              <a:solidFill>
                <a:schemeClr val="tx2"/>
              </a:solidFill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  <a:p>
            <a:pPr marL="0" indent="0" algn="l" latinLnBrk="0">
              <a:buFontTx/>
              <a:buNone/>
            </a:pPr>
            <a:r>
              <a:rPr lang="ko-KR" altLang="ko-KR" sz="1300">
                <a:solidFill>
                  <a:schemeClr val="tx2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</a:rPr>
              <a:t>채용과정 다면평가</a:t>
            </a:r>
            <a:endParaRPr lang="ko-KR" altLang="en-US" sz="1300">
              <a:solidFill>
                <a:schemeClr val="tx2"/>
              </a:solidFill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  <a:p>
            <a:pPr marL="0" indent="0" algn="l" latinLnBrk="0">
              <a:buFontTx/>
              <a:buNone/>
            </a:pPr>
            <a:r>
              <a:rPr lang="ko-KR" altLang="ko-KR" sz="1300">
                <a:solidFill>
                  <a:schemeClr val="tx2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</a:rPr>
              <a:t>기업 투명도 관리</a:t>
            </a:r>
            <a:endParaRPr lang="ko-KR" altLang="en-US" sz="1300">
              <a:solidFill>
                <a:schemeClr val="tx2"/>
              </a:solidFill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  <a:p>
            <a:pPr marL="0" indent="0" algn="l" latinLnBrk="0">
              <a:buFontTx/>
              <a:buNone/>
            </a:pPr>
            <a:r>
              <a:rPr lang="ko-KR" altLang="ko-KR" sz="1300">
                <a:solidFill>
                  <a:schemeClr val="tx2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</a:rPr>
              <a:t>화상면접 실시</a:t>
            </a:r>
            <a:endParaRPr lang="ko-KR" altLang="en-US" sz="1300">
              <a:solidFill>
                <a:schemeClr val="tx2"/>
              </a:solidFill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sp>
        <p:nvSpPr>
          <p:cNvPr id="23" name="TextBox 22"/>
          <p:cNvSpPr txBox="1">
            <a:spLocks/>
          </p:cNvSpPr>
          <p:nvPr/>
        </p:nvSpPr>
        <p:spPr>
          <a:xfrm>
            <a:off x="6457315" y="4613910"/>
            <a:ext cx="2493010" cy="69215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just" latinLnBrk="0">
              <a:buFontTx/>
              <a:buNone/>
            </a:pPr>
            <a:r>
              <a:rPr lang="ko-KR" altLang="ko-KR" sz="1300">
                <a:solidFill>
                  <a:schemeClr val="tx2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</a:rPr>
              <a:t>유료 상품 컨텐츠 제공</a:t>
            </a:r>
            <a:endParaRPr lang="ko-KR" altLang="en-US" sz="1300">
              <a:solidFill>
                <a:schemeClr val="tx2"/>
              </a:solidFill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  <a:p>
            <a:pPr marL="0" indent="0" algn="just" latinLnBrk="0">
              <a:buFontTx/>
              <a:buNone/>
            </a:pPr>
            <a:r>
              <a:rPr lang="ko-KR" altLang="ko-KR" sz="1300">
                <a:solidFill>
                  <a:schemeClr val="tx2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</a:rPr>
              <a:t>컨설팅 컨텐츠</a:t>
            </a:r>
            <a:endParaRPr lang="ko-KR" altLang="en-US" sz="1300">
              <a:solidFill>
                <a:schemeClr val="tx2"/>
              </a:solidFill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  <a:p>
            <a:pPr marL="0" indent="0" algn="just" latinLnBrk="0">
              <a:buFontTx/>
              <a:buNone/>
            </a:pPr>
            <a:r>
              <a:rPr lang="ko-KR" altLang="ko-KR" sz="1300">
                <a:solidFill>
                  <a:schemeClr val="tx2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</a:rPr>
              <a:t>수익금 정산 및 통계</a:t>
            </a:r>
            <a:endParaRPr lang="ko-KR" altLang="en-US" sz="1300">
              <a:solidFill>
                <a:schemeClr val="tx2"/>
              </a:solidFill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1188720" y="273050"/>
            <a:ext cx="10666730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266065" y="244475"/>
            <a:ext cx="720090" cy="72009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90220" y="323215"/>
            <a:ext cx="259715" cy="5842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sz="3200" b="1" dirty="0">
                <a:solidFill>
                  <a:schemeClr val="bg1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</a:rPr>
              <a:t>1</a:t>
            </a:r>
            <a:endParaRPr lang="ko-KR" altLang="en-US" sz="3200" b="1" dirty="0">
              <a:solidFill>
                <a:schemeClr val="bg1"/>
              </a:solidFill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grpSp>
        <p:nvGrpSpPr>
          <p:cNvPr id="27" name="그룹 26"/>
          <p:cNvGrpSpPr/>
          <p:nvPr/>
        </p:nvGrpSpPr>
        <p:grpSpPr>
          <a:xfrm>
            <a:off x="1174115" y="351790"/>
            <a:ext cx="1212369" cy="690602"/>
            <a:chOff x="1174115" y="351790"/>
            <a:chExt cx="1212369" cy="690602"/>
          </a:xfrm>
        </p:grpSpPr>
        <p:sp>
          <p:nvSpPr>
            <p:cNvPr id="28" name="TextBox 27"/>
            <p:cNvSpPr txBox="1">
              <a:spLocks/>
            </p:cNvSpPr>
            <p:nvPr/>
          </p:nvSpPr>
          <p:spPr>
            <a:xfrm>
              <a:off x="1188720" y="351790"/>
              <a:ext cx="1197764" cy="307777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en-US" altLang="ko-KR" sz="140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00</a:t>
              </a:r>
              <a:r>
                <a:rPr lang="ko-KR" altLang="ko-KR" sz="140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3</a:t>
              </a:r>
              <a:r>
                <a:rPr lang="en-US" altLang="ko-KR" sz="140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 </a:t>
              </a:r>
              <a:r>
                <a:rPr lang="ko-KR" altLang="en-US" sz="140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주요 기능</a:t>
              </a:r>
            </a:p>
          </p:txBody>
        </p:sp>
        <p:sp>
          <p:nvSpPr>
            <p:cNvPr id="29" name="TextBox 28"/>
            <p:cNvSpPr txBox="1">
              <a:spLocks/>
            </p:cNvSpPr>
            <p:nvPr/>
          </p:nvSpPr>
          <p:spPr>
            <a:xfrm>
              <a:off x="1174115" y="611505"/>
              <a:ext cx="1204176" cy="430887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ko-KR" altLang="ko-KR" sz="220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역할 소개</a:t>
              </a:r>
              <a:endParaRPr lang="ko-KR" altLang="en-US" sz="2200">
                <a:latin typeface="YiSunShin Dotum M" panose="02020603020101020101" pitchFamily="18" charset="-127"/>
                <a:ea typeface="YiSunShin Dotum M" panose="02020603020101020101" pitchFamily="18" charset="-127"/>
              </a:endParaRPr>
            </a:p>
          </p:txBody>
        </p:sp>
      </p:grpSp>
      <p:grpSp>
        <p:nvGrpSpPr>
          <p:cNvPr id="37" name="그룹 15"/>
          <p:cNvGrpSpPr>
            <a:grpSpLocks/>
          </p:cNvGrpSpPr>
          <p:nvPr/>
        </p:nvGrpSpPr>
        <p:grpSpPr>
          <a:xfrm>
            <a:off x="655955" y="2073275"/>
            <a:ext cx="1797685" cy="1797685"/>
            <a:chOff x="655955" y="2073275"/>
            <a:chExt cx="1797685" cy="1797685"/>
          </a:xfrm>
        </p:grpSpPr>
        <p:sp>
          <p:nvSpPr>
            <p:cNvPr id="7" name="모서리가 둥근 직사각형 6"/>
            <p:cNvSpPr>
              <a:spLocks/>
            </p:cNvSpPr>
            <p:nvPr/>
          </p:nvSpPr>
          <p:spPr>
            <a:xfrm rot="2700000">
              <a:off x="655955" y="2073275"/>
              <a:ext cx="1797685" cy="1797685"/>
            </a:xfrm>
            <a:prstGeom prst="roundRect">
              <a:avLst/>
            </a:prstGeom>
            <a:solidFill>
              <a:schemeClr val="accent1">
                <a:alpha val="69865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>
                <a:latin typeface="YiSunShin Dotum M" panose="02020603020101020101" pitchFamily="18" charset="-127"/>
                <a:ea typeface="YiSunShin Dotum M" panose="02020603020101020101" pitchFamily="18" charset="-127"/>
              </a:endParaRPr>
            </a:p>
          </p:txBody>
        </p:sp>
        <p:sp>
          <p:nvSpPr>
            <p:cNvPr id="30" name="TextBox 29"/>
            <p:cNvSpPr txBox="1">
              <a:spLocks/>
            </p:cNvSpPr>
            <p:nvPr/>
          </p:nvSpPr>
          <p:spPr>
            <a:xfrm>
              <a:off x="836295" y="2564130"/>
              <a:ext cx="1419860" cy="52260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 latinLnBrk="0">
                <a:buFontTx/>
                <a:buNone/>
              </a:pPr>
              <a:r>
                <a:rPr lang="ko-KR" altLang="ko-KR" sz="2800" b="1">
                  <a:solidFill>
                    <a:schemeClr val="bg1"/>
                  </a:solidFill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구직자</a:t>
              </a:r>
              <a:endParaRPr lang="ko-KR" altLang="en-US" sz="2800" b="1">
                <a:solidFill>
                  <a:schemeClr val="bg1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</a:endParaRPr>
            </a:p>
          </p:txBody>
        </p:sp>
        <p:sp>
          <p:nvSpPr>
            <p:cNvPr id="35" name="텍스트 상자 13"/>
            <p:cNvSpPr txBox="1">
              <a:spLocks/>
            </p:cNvSpPr>
            <p:nvPr/>
          </p:nvSpPr>
          <p:spPr>
            <a:xfrm>
              <a:off x="1035191" y="3061335"/>
              <a:ext cx="1021433" cy="369332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pPr marL="0" indent="0" algn="ctr" latinLnBrk="0">
                <a:buFontTx/>
                <a:buNone/>
              </a:pPr>
              <a:r>
                <a:rPr lang="ko-KR" altLang="ko-KR" sz="1800">
                  <a:solidFill>
                    <a:schemeClr val="bg1"/>
                  </a:solidFill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SEEKER</a:t>
              </a:r>
              <a:endParaRPr lang="ko-KR" altLang="en-US">
                <a:solidFill>
                  <a:schemeClr val="bg1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</a:endParaRPr>
            </a:p>
          </p:txBody>
        </p:sp>
      </p:grpSp>
      <p:grpSp>
        <p:nvGrpSpPr>
          <p:cNvPr id="38" name="그룹 19"/>
          <p:cNvGrpSpPr>
            <a:grpSpLocks/>
          </p:cNvGrpSpPr>
          <p:nvPr/>
        </p:nvGrpSpPr>
        <p:grpSpPr>
          <a:xfrm>
            <a:off x="3639185" y="2056765"/>
            <a:ext cx="1797685" cy="1797685"/>
            <a:chOff x="3639185" y="2056765"/>
            <a:chExt cx="1797685" cy="1797685"/>
          </a:xfrm>
        </p:grpSpPr>
        <p:sp>
          <p:nvSpPr>
            <p:cNvPr id="39" name="도형 16"/>
            <p:cNvSpPr>
              <a:spLocks/>
            </p:cNvSpPr>
            <p:nvPr/>
          </p:nvSpPr>
          <p:spPr>
            <a:xfrm rot="2700000">
              <a:off x="3639185" y="2056765"/>
              <a:ext cx="1797685" cy="1797685"/>
            </a:xfrm>
            <a:prstGeom prst="roundRect">
              <a:avLst/>
            </a:prstGeom>
            <a:solidFill>
              <a:schemeClr val="accent1">
                <a:alpha val="69865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>
                <a:latin typeface="YiSunShin Dotum M" panose="02020603020101020101" pitchFamily="18" charset="-127"/>
                <a:ea typeface="YiSunShin Dotum M" panose="02020603020101020101" pitchFamily="18" charset="-127"/>
              </a:endParaRPr>
            </a:p>
          </p:txBody>
        </p:sp>
        <p:sp>
          <p:nvSpPr>
            <p:cNvPr id="40" name="텍스트 상자 17"/>
            <p:cNvSpPr txBox="1">
              <a:spLocks/>
            </p:cNvSpPr>
            <p:nvPr/>
          </p:nvSpPr>
          <p:spPr>
            <a:xfrm>
              <a:off x="3819525" y="2547620"/>
              <a:ext cx="1419860" cy="52260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 latinLnBrk="0">
                <a:buFontTx/>
                <a:buNone/>
              </a:pPr>
              <a:r>
                <a:rPr lang="ko-KR" altLang="ko-KR" sz="2800" b="1">
                  <a:solidFill>
                    <a:schemeClr val="bg1"/>
                  </a:solidFill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구인자</a:t>
              </a:r>
              <a:endParaRPr lang="ko-KR" altLang="en-US" sz="2800" b="1">
                <a:solidFill>
                  <a:schemeClr val="bg1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</a:endParaRPr>
            </a:p>
          </p:txBody>
        </p:sp>
        <p:sp>
          <p:nvSpPr>
            <p:cNvPr id="41" name="텍스트 상자 18"/>
            <p:cNvSpPr txBox="1">
              <a:spLocks/>
            </p:cNvSpPr>
            <p:nvPr/>
          </p:nvSpPr>
          <p:spPr>
            <a:xfrm>
              <a:off x="3874938" y="3059430"/>
              <a:ext cx="1337609" cy="369332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pPr marL="0" indent="0" algn="ctr" latinLnBrk="0">
                <a:buFontTx/>
                <a:buNone/>
              </a:pPr>
              <a:r>
                <a:rPr lang="ko-KR" altLang="ko-KR" sz="1800">
                  <a:solidFill>
                    <a:schemeClr val="bg1"/>
                  </a:solidFill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INCRUITER</a:t>
              </a:r>
              <a:endParaRPr lang="ko-KR" altLang="en-US">
                <a:solidFill>
                  <a:schemeClr val="bg1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</a:endParaRPr>
            </a:p>
          </p:txBody>
        </p:sp>
      </p:grpSp>
      <p:grpSp>
        <p:nvGrpSpPr>
          <p:cNvPr id="42" name="그룹 23"/>
          <p:cNvGrpSpPr>
            <a:grpSpLocks/>
          </p:cNvGrpSpPr>
          <p:nvPr/>
        </p:nvGrpSpPr>
        <p:grpSpPr>
          <a:xfrm>
            <a:off x="6605905" y="2069465"/>
            <a:ext cx="1797685" cy="1797685"/>
            <a:chOff x="6605905" y="2069465"/>
            <a:chExt cx="1797685" cy="1797685"/>
          </a:xfrm>
        </p:grpSpPr>
        <p:sp>
          <p:nvSpPr>
            <p:cNvPr id="43" name="도형 20"/>
            <p:cNvSpPr>
              <a:spLocks/>
            </p:cNvSpPr>
            <p:nvPr/>
          </p:nvSpPr>
          <p:spPr>
            <a:xfrm rot="2700000">
              <a:off x="6605905" y="2069465"/>
              <a:ext cx="1797685" cy="1797685"/>
            </a:xfrm>
            <a:prstGeom prst="roundRect">
              <a:avLst/>
            </a:prstGeom>
            <a:solidFill>
              <a:schemeClr val="accent1">
                <a:alpha val="69865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>
                <a:latin typeface="YiSunShin Dotum M" panose="02020603020101020101" pitchFamily="18" charset="-127"/>
                <a:ea typeface="YiSunShin Dotum M" panose="02020603020101020101" pitchFamily="18" charset="-127"/>
              </a:endParaRPr>
            </a:p>
          </p:txBody>
        </p:sp>
        <p:sp>
          <p:nvSpPr>
            <p:cNvPr id="44" name="텍스트 상자 21"/>
            <p:cNvSpPr txBox="1">
              <a:spLocks/>
            </p:cNvSpPr>
            <p:nvPr/>
          </p:nvSpPr>
          <p:spPr>
            <a:xfrm>
              <a:off x="6786245" y="2560320"/>
              <a:ext cx="1419860" cy="52260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 latinLnBrk="0">
                <a:buFontTx/>
                <a:buNone/>
              </a:pPr>
              <a:r>
                <a:rPr lang="ko-KR" altLang="ko-KR" sz="2800" b="1">
                  <a:solidFill>
                    <a:schemeClr val="bg1"/>
                  </a:solidFill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전문가</a:t>
              </a:r>
              <a:endParaRPr lang="ko-KR" altLang="en-US" sz="2800" b="1">
                <a:solidFill>
                  <a:schemeClr val="bg1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</a:endParaRPr>
            </a:p>
          </p:txBody>
        </p:sp>
        <p:sp>
          <p:nvSpPr>
            <p:cNvPr id="45" name="텍스트 상자 22"/>
            <p:cNvSpPr txBox="1">
              <a:spLocks/>
            </p:cNvSpPr>
            <p:nvPr/>
          </p:nvSpPr>
          <p:spPr>
            <a:xfrm>
              <a:off x="6987979" y="2998470"/>
              <a:ext cx="1044966" cy="369332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pPr marL="0" indent="0" algn="ctr" latinLnBrk="0">
                <a:buFontTx/>
                <a:buNone/>
              </a:pPr>
              <a:r>
                <a:rPr lang="ko-KR" altLang="ko-KR" sz="1800">
                  <a:solidFill>
                    <a:schemeClr val="bg1"/>
                  </a:solidFill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EXPERT</a:t>
              </a:r>
              <a:endParaRPr lang="ko-KR" altLang="en-US">
                <a:solidFill>
                  <a:schemeClr val="bg1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</a:endParaRPr>
            </a:p>
          </p:txBody>
        </p:sp>
      </p:grpSp>
      <p:grpSp>
        <p:nvGrpSpPr>
          <p:cNvPr id="46" name="그룹 27"/>
          <p:cNvGrpSpPr>
            <a:grpSpLocks/>
          </p:cNvGrpSpPr>
          <p:nvPr/>
        </p:nvGrpSpPr>
        <p:grpSpPr>
          <a:xfrm>
            <a:off x="9573895" y="2067560"/>
            <a:ext cx="1797685" cy="1797685"/>
            <a:chOff x="9573895" y="2067560"/>
            <a:chExt cx="1797685" cy="1797685"/>
          </a:xfrm>
        </p:grpSpPr>
        <p:sp>
          <p:nvSpPr>
            <p:cNvPr id="47" name="도형 24"/>
            <p:cNvSpPr>
              <a:spLocks/>
            </p:cNvSpPr>
            <p:nvPr/>
          </p:nvSpPr>
          <p:spPr>
            <a:xfrm rot="2700000">
              <a:off x="9573895" y="2067560"/>
              <a:ext cx="1797685" cy="1797685"/>
            </a:xfrm>
            <a:prstGeom prst="roundRect">
              <a:avLst/>
            </a:prstGeom>
            <a:solidFill>
              <a:schemeClr val="accent1">
                <a:alpha val="69865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>
                <a:latin typeface="YiSunShin Dotum M" panose="02020603020101020101" pitchFamily="18" charset="-127"/>
                <a:ea typeface="YiSunShin Dotum M" panose="02020603020101020101" pitchFamily="18" charset="-127"/>
              </a:endParaRPr>
            </a:p>
          </p:txBody>
        </p:sp>
        <p:sp>
          <p:nvSpPr>
            <p:cNvPr id="48" name="텍스트 상자 25"/>
            <p:cNvSpPr txBox="1">
              <a:spLocks/>
            </p:cNvSpPr>
            <p:nvPr/>
          </p:nvSpPr>
          <p:spPr>
            <a:xfrm>
              <a:off x="9754235" y="2558415"/>
              <a:ext cx="1419860" cy="52260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 latinLnBrk="0">
                <a:buFontTx/>
                <a:buNone/>
              </a:pPr>
              <a:r>
                <a:rPr lang="ko-KR" altLang="ko-KR" sz="2800" b="1">
                  <a:solidFill>
                    <a:schemeClr val="bg1"/>
                  </a:solidFill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운영자</a:t>
              </a:r>
              <a:endParaRPr lang="ko-KR" altLang="en-US" sz="2800" b="1">
                <a:solidFill>
                  <a:schemeClr val="bg1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</a:endParaRPr>
            </a:p>
          </p:txBody>
        </p:sp>
        <p:sp>
          <p:nvSpPr>
            <p:cNvPr id="49" name="텍스트 상자 26"/>
            <p:cNvSpPr txBox="1">
              <a:spLocks/>
            </p:cNvSpPr>
            <p:nvPr/>
          </p:nvSpPr>
          <p:spPr>
            <a:xfrm>
              <a:off x="9681845" y="2996565"/>
              <a:ext cx="1593215" cy="368935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pPr marL="0" indent="0" algn="ctr" latinLnBrk="0">
                <a:buFontTx/>
                <a:buNone/>
              </a:pPr>
              <a:r>
                <a:rPr lang="ko-KR" altLang="ko-KR" sz="1800">
                  <a:solidFill>
                    <a:schemeClr val="bg1"/>
                  </a:solidFill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ADMINISTER</a:t>
              </a:r>
              <a:endParaRPr lang="ko-KR" altLang="en-US">
                <a:solidFill>
                  <a:schemeClr val="bg1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</a:endParaRPr>
            </a:p>
          </p:txBody>
        </p:sp>
      </p:grpSp>
      <p:sp>
        <p:nvSpPr>
          <p:cNvPr id="50" name="텍스트 상자 28"/>
          <p:cNvSpPr txBox="1">
            <a:spLocks/>
          </p:cNvSpPr>
          <p:nvPr/>
        </p:nvSpPr>
        <p:spPr>
          <a:xfrm>
            <a:off x="9439275" y="4612005"/>
            <a:ext cx="2493010" cy="89217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just" latinLnBrk="0">
              <a:buFontTx/>
              <a:buNone/>
            </a:pPr>
            <a:r>
              <a:rPr lang="ko-KR" altLang="ko-KR" sz="1300">
                <a:solidFill>
                  <a:schemeClr val="tx2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</a:rPr>
              <a:t>계정 관리 및 권한 설정</a:t>
            </a:r>
            <a:endParaRPr lang="ko-KR" altLang="en-US" sz="1300">
              <a:solidFill>
                <a:schemeClr val="tx2"/>
              </a:solidFill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  <a:p>
            <a:pPr marL="0" indent="0" algn="just" latinLnBrk="0">
              <a:buFontTx/>
              <a:buNone/>
            </a:pPr>
            <a:r>
              <a:rPr lang="ko-KR" altLang="ko-KR" sz="1300">
                <a:solidFill>
                  <a:schemeClr val="tx2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</a:rPr>
              <a:t>커뮤니티 관리</a:t>
            </a:r>
            <a:endParaRPr lang="ko-KR" altLang="en-US" sz="1300">
              <a:solidFill>
                <a:schemeClr val="tx2"/>
              </a:solidFill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  <a:p>
            <a:pPr marL="0" indent="0" algn="just" latinLnBrk="0">
              <a:buFontTx/>
              <a:buNone/>
            </a:pPr>
            <a:r>
              <a:rPr lang="ko-KR" altLang="ko-KR" sz="1300">
                <a:solidFill>
                  <a:schemeClr val="tx2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</a:rPr>
              <a:t>계좌 관리</a:t>
            </a:r>
            <a:endParaRPr lang="ko-KR" altLang="en-US" sz="1300">
              <a:solidFill>
                <a:schemeClr val="tx2"/>
              </a:solidFill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  <a:p>
            <a:pPr marL="0" indent="0" algn="just" latinLnBrk="0">
              <a:buFontTx/>
              <a:buNone/>
            </a:pPr>
            <a:r>
              <a:rPr lang="ko-KR" altLang="en-US" sz="1300">
                <a:solidFill>
                  <a:schemeClr val="tx2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</a:rPr>
              <a:t>문의사항 관리</a:t>
            </a:r>
          </a:p>
        </p:txBody>
      </p:sp>
      <p:cxnSp>
        <p:nvCxnSpPr>
          <p:cNvPr id="51" name="도형 29"/>
          <p:cNvCxnSpPr/>
          <p:nvPr/>
        </p:nvCxnSpPr>
        <p:spPr>
          <a:xfrm>
            <a:off x="445135" y="4250055"/>
            <a:ext cx="11153140" cy="635"/>
          </a:xfrm>
          <a:prstGeom prst="line">
            <a:avLst/>
          </a:prstGeom>
          <a:ln w="6350" cap="flat" cmpd="sng">
            <a:solidFill>
              <a:schemeClr val="accent6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도형 30"/>
          <p:cNvCxnSpPr/>
          <p:nvPr/>
        </p:nvCxnSpPr>
        <p:spPr>
          <a:xfrm flipV="1">
            <a:off x="2983865" y="4462145"/>
            <a:ext cx="635" cy="2024380"/>
          </a:xfrm>
          <a:prstGeom prst="line">
            <a:avLst/>
          </a:prstGeom>
          <a:ln w="6350" cap="flat" cmpd="sng">
            <a:solidFill>
              <a:schemeClr val="accent6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도형 31"/>
          <p:cNvCxnSpPr/>
          <p:nvPr/>
        </p:nvCxnSpPr>
        <p:spPr>
          <a:xfrm flipV="1">
            <a:off x="5995670" y="4460240"/>
            <a:ext cx="635" cy="2024380"/>
          </a:xfrm>
          <a:prstGeom prst="line">
            <a:avLst/>
          </a:prstGeom>
          <a:ln w="6350" cap="flat" cmpd="sng">
            <a:solidFill>
              <a:schemeClr val="accent6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도형 32"/>
          <p:cNvCxnSpPr/>
          <p:nvPr/>
        </p:nvCxnSpPr>
        <p:spPr>
          <a:xfrm flipV="1">
            <a:off x="8963025" y="4458335"/>
            <a:ext cx="635" cy="2024380"/>
          </a:xfrm>
          <a:prstGeom prst="line">
            <a:avLst/>
          </a:prstGeom>
          <a:ln w="6350" cap="flat" cmpd="sng">
            <a:solidFill>
              <a:schemeClr val="accent6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도형 33"/>
          <p:cNvSpPr>
            <a:spLocks/>
          </p:cNvSpPr>
          <p:nvPr/>
        </p:nvSpPr>
        <p:spPr>
          <a:xfrm>
            <a:off x="398780" y="4683760"/>
            <a:ext cx="252095" cy="192405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sp>
        <p:nvSpPr>
          <p:cNvPr id="56" name="도형 35"/>
          <p:cNvSpPr>
            <a:spLocks/>
          </p:cNvSpPr>
          <p:nvPr/>
        </p:nvSpPr>
        <p:spPr>
          <a:xfrm>
            <a:off x="3218815" y="4696460"/>
            <a:ext cx="252095" cy="192405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sp>
        <p:nvSpPr>
          <p:cNvPr id="57" name="도형 37"/>
          <p:cNvSpPr>
            <a:spLocks/>
          </p:cNvSpPr>
          <p:nvPr/>
        </p:nvSpPr>
        <p:spPr>
          <a:xfrm>
            <a:off x="6156960" y="4679315"/>
            <a:ext cx="252095" cy="192405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sp>
        <p:nvSpPr>
          <p:cNvPr id="58" name="도형 38"/>
          <p:cNvSpPr>
            <a:spLocks/>
          </p:cNvSpPr>
          <p:nvPr/>
        </p:nvSpPr>
        <p:spPr>
          <a:xfrm>
            <a:off x="9124315" y="4677410"/>
            <a:ext cx="252095" cy="192405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965351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Rect 0"/>
          <p:cNvCxnSpPr/>
          <p:nvPr/>
        </p:nvCxnSpPr>
        <p:spPr>
          <a:xfrm>
            <a:off x="1188720" y="273050"/>
            <a:ext cx="10667365" cy="635"/>
          </a:xfrm>
          <a:prstGeom prst="line">
            <a:avLst/>
          </a:prstGeom>
          <a:ln w="19050" cap="flat" cmpd="sng">
            <a:solidFill>
              <a:schemeClr val="accent6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 0"/>
          <p:cNvSpPr>
            <a:spLocks/>
          </p:cNvSpPr>
          <p:nvPr/>
        </p:nvSpPr>
        <p:spPr>
          <a:xfrm>
            <a:off x="266065" y="244475"/>
            <a:ext cx="720725" cy="72072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sp>
        <p:nvSpPr>
          <p:cNvPr id="26" name="Rect 0"/>
          <p:cNvSpPr txBox="1">
            <a:spLocks/>
          </p:cNvSpPr>
          <p:nvPr/>
        </p:nvSpPr>
        <p:spPr>
          <a:xfrm>
            <a:off x="490220" y="323215"/>
            <a:ext cx="259715" cy="58477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sz="3200" b="1" dirty="0">
                <a:solidFill>
                  <a:schemeClr val="bg1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</a:rPr>
              <a:t>2</a:t>
            </a:r>
            <a:endParaRPr lang="ko-KR" altLang="en-US" sz="3200" b="1" dirty="0">
              <a:solidFill>
                <a:schemeClr val="bg1"/>
              </a:solidFill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grpSp>
        <p:nvGrpSpPr>
          <p:cNvPr id="27" name="Group 5"/>
          <p:cNvGrpSpPr>
            <a:grpSpLocks/>
          </p:cNvGrpSpPr>
          <p:nvPr/>
        </p:nvGrpSpPr>
        <p:grpSpPr>
          <a:xfrm>
            <a:off x="1174115" y="351790"/>
            <a:ext cx="2279015" cy="690245"/>
            <a:chOff x="1174115" y="351790"/>
            <a:chExt cx="2279015" cy="690245"/>
          </a:xfrm>
        </p:grpSpPr>
        <p:sp>
          <p:nvSpPr>
            <p:cNvPr id="28" name="Rect 0"/>
            <p:cNvSpPr txBox="1">
              <a:spLocks/>
            </p:cNvSpPr>
            <p:nvPr/>
          </p:nvSpPr>
          <p:spPr>
            <a:xfrm>
              <a:off x="1188720" y="351790"/>
              <a:ext cx="1197764" cy="307777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en-US" altLang="ko-KR" sz="140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00</a:t>
              </a:r>
              <a:r>
                <a:rPr lang="ko-KR" altLang="ko-KR" sz="140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3</a:t>
              </a:r>
              <a:r>
                <a:rPr lang="en-US" altLang="ko-KR" sz="140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 </a:t>
              </a:r>
              <a:r>
                <a:rPr lang="ko-KR" altLang="en-US" sz="140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주요 기능</a:t>
              </a:r>
            </a:p>
          </p:txBody>
        </p:sp>
        <p:sp>
          <p:nvSpPr>
            <p:cNvPr id="29" name="Rect 0"/>
            <p:cNvSpPr txBox="1">
              <a:spLocks/>
            </p:cNvSpPr>
            <p:nvPr/>
          </p:nvSpPr>
          <p:spPr>
            <a:xfrm>
              <a:off x="1174115" y="611505"/>
              <a:ext cx="2279015" cy="430530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ko-KR" altLang="ko-KR" sz="220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채용 과정 다면평가</a:t>
              </a:r>
              <a:endParaRPr lang="ko-KR" altLang="en-US" sz="2200">
                <a:latin typeface="YiSunShin Dotum M" panose="02020603020101020101" pitchFamily="18" charset="-127"/>
                <a:ea typeface="YiSunShin Dotum M" panose="02020603020101020101" pitchFamily="18" charset="-127"/>
              </a:endParaRPr>
            </a:p>
          </p:txBody>
        </p:sp>
      </p:grpSp>
      <p:grpSp>
        <p:nvGrpSpPr>
          <p:cNvPr id="32" name="그룹 41"/>
          <p:cNvGrpSpPr>
            <a:grpSpLocks/>
          </p:cNvGrpSpPr>
          <p:nvPr/>
        </p:nvGrpSpPr>
        <p:grpSpPr>
          <a:xfrm>
            <a:off x="400050" y="3105785"/>
            <a:ext cx="1701800" cy="1701800"/>
            <a:chOff x="400050" y="3105785"/>
            <a:chExt cx="1701800" cy="1701800"/>
          </a:xfrm>
        </p:grpSpPr>
        <p:sp>
          <p:nvSpPr>
            <p:cNvPr id="30" name="도형 39"/>
            <p:cNvSpPr>
              <a:spLocks/>
            </p:cNvSpPr>
            <p:nvPr/>
          </p:nvSpPr>
          <p:spPr>
            <a:xfrm>
              <a:off x="400050" y="3105785"/>
              <a:ext cx="1701800" cy="1701800"/>
            </a:xfrm>
            <a:prstGeom prst="ellipse">
              <a:avLst/>
            </a:prstGeom>
            <a:solidFill>
              <a:schemeClr val="accent1">
                <a:alpha val="60052"/>
              </a:schemeClr>
            </a:solidFill>
            <a:ln w="12700" cap="flat" cmpd="sng">
              <a:solidFill>
                <a:schemeClr val="tx1">
                  <a:lumMod val="50000"/>
                  <a:lumOff val="0"/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>
                <a:latin typeface="YiSunShin Dotum M" panose="02020603020101020101" pitchFamily="18" charset="-127"/>
                <a:ea typeface="YiSunShin Dotum M" panose="02020603020101020101" pitchFamily="18" charset="-127"/>
              </a:endParaRPr>
            </a:p>
          </p:txBody>
        </p:sp>
        <p:sp>
          <p:nvSpPr>
            <p:cNvPr id="31" name="텍스트 상자 40"/>
            <p:cNvSpPr txBox="1">
              <a:spLocks/>
            </p:cNvSpPr>
            <p:nvPr/>
          </p:nvSpPr>
          <p:spPr>
            <a:xfrm>
              <a:off x="804545" y="3729355"/>
              <a:ext cx="896399" cy="430887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none" lIns="91440" tIns="45720" rIns="91440" bIns="45720" numCol="1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ko-KR" altLang="ko-KR" sz="220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구직자</a:t>
              </a:r>
              <a:endParaRPr lang="ko-KR" altLang="en-US" sz="2200">
                <a:latin typeface="YiSunShin Dotum M" panose="02020603020101020101" pitchFamily="18" charset="-127"/>
                <a:ea typeface="YiSunShin Dotum M" panose="02020603020101020101" pitchFamily="18" charset="-127"/>
              </a:endParaRPr>
            </a:p>
          </p:txBody>
        </p:sp>
      </p:grpSp>
      <p:sp>
        <p:nvSpPr>
          <p:cNvPr id="33" name="도형 42"/>
          <p:cNvSpPr>
            <a:spLocks/>
          </p:cNvSpPr>
          <p:nvPr/>
        </p:nvSpPr>
        <p:spPr>
          <a:xfrm>
            <a:off x="3405505" y="2265045"/>
            <a:ext cx="4496435" cy="419735"/>
          </a:xfrm>
          <a:prstGeom prst="rect">
            <a:avLst/>
          </a:prstGeom>
          <a:solidFill>
            <a:schemeClr val="bg2">
              <a:lumMod val="90000"/>
              <a:alpha val="69865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sp>
        <p:nvSpPr>
          <p:cNvPr id="34" name="도형 43"/>
          <p:cNvSpPr>
            <a:spLocks/>
          </p:cNvSpPr>
          <p:nvPr/>
        </p:nvSpPr>
        <p:spPr>
          <a:xfrm>
            <a:off x="3390900" y="3108960"/>
            <a:ext cx="4496435" cy="419735"/>
          </a:xfrm>
          <a:prstGeom prst="rect">
            <a:avLst/>
          </a:prstGeom>
          <a:solidFill>
            <a:schemeClr val="bg2">
              <a:lumMod val="90000"/>
              <a:alpha val="69865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sp>
        <p:nvSpPr>
          <p:cNvPr id="35" name="도형 44"/>
          <p:cNvSpPr>
            <a:spLocks/>
          </p:cNvSpPr>
          <p:nvPr/>
        </p:nvSpPr>
        <p:spPr>
          <a:xfrm>
            <a:off x="3390900" y="3933190"/>
            <a:ext cx="4496435" cy="419735"/>
          </a:xfrm>
          <a:prstGeom prst="rect">
            <a:avLst/>
          </a:prstGeom>
          <a:solidFill>
            <a:schemeClr val="bg2">
              <a:lumMod val="90000"/>
              <a:alpha val="69865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sp>
        <p:nvSpPr>
          <p:cNvPr id="36" name="도형 45"/>
          <p:cNvSpPr>
            <a:spLocks/>
          </p:cNvSpPr>
          <p:nvPr/>
        </p:nvSpPr>
        <p:spPr>
          <a:xfrm>
            <a:off x="3405505" y="4742180"/>
            <a:ext cx="4496435" cy="419735"/>
          </a:xfrm>
          <a:prstGeom prst="rect">
            <a:avLst/>
          </a:prstGeom>
          <a:solidFill>
            <a:schemeClr val="bg2">
              <a:lumMod val="90000"/>
              <a:alpha val="69865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sp>
        <p:nvSpPr>
          <p:cNvPr id="37" name="도형 46"/>
          <p:cNvSpPr>
            <a:spLocks/>
          </p:cNvSpPr>
          <p:nvPr/>
        </p:nvSpPr>
        <p:spPr>
          <a:xfrm>
            <a:off x="3405505" y="5535930"/>
            <a:ext cx="4496435" cy="419735"/>
          </a:xfrm>
          <a:prstGeom prst="rect">
            <a:avLst/>
          </a:prstGeom>
          <a:solidFill>
            <a:schemeClr val="bg2">
              <a:lumMod val="90000"/>
              <a:alpha val="69865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sp>
        <p:nvSpPr>
          <p:cNvPr id="38" name="도형 47"/>
          <p:cNvSpPr>
            <a:spLocks/>
          </p:cNvSpPr>
          <p:nvPr/>
        </p:nvSpPr>
        <p:spPr>
          <a:xfrm>
            <a:off x="3405505" y="2267585"/>
            <a:ext cx="4132580" cy="419735"/>
          </a:xfrm>
          <a:prstGeom prst="homePlate">
            <a:avLst/>
          </a:prstGeom>
          <a:solidFill>
            <a:schemeClr val="accent1">
              <a:alpha val="69865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sp>
        <p:nvSpPr>
          <p:cNvPr id="39" name="도형 48"/>
          <p:cNvSpPr>
            <a:spLocks/>
          </p:cNvSpPr>
          <p:nvPr/>
        </p:nvSpPr>
        <p:spPr>
          <a:xfrm>
            <a:off x="3390900" y="3108960"/>
            <a:ext cx="3660140" cy="419735"/>
          </a:xfrm>
          <a:prstGeom prst="homePlate">
            <a:avLst/>
          </a:prstGeom>
          <a:solidFill>
            <a:schemeClr val="accent1">
              <a:alpha val="69865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sp>
        <p:nvSpPr>
          <p:cNvPr id="40" name="도형 49"/>
          <p:cNvSpPr>
            <a:spLocks/>
          </p:cNvSpPr>
          <p:nvPr/>
        </p:nvSpPr>
        <p:spPr>
          <a:xfrm>
            <a:off x="3390900" y="3933825"/>
            <a:ext cx="3161030" cy="419735"/>
          </a:xfrm>
          <a:prstGeom prst="homePlate">
            <a:avLst/>
          </a:prstGeom>
          <a:solidFill>
            <a:schemeClr val="accent1">
              <a:alpha val="69865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sp>
        <p:nvSpPr>
          <p:cNvPr id="41" name="도형 50"/>
          <p:cNvSpPr>
            <a:spLocks/>
          </p:cNvSpPr>
          <p:nvPr/>
        </p:nvSpPr>
        <p:spPr>
          <a:xfrm>
            <a:off x="3405505" y="4744085"/>
            <a:ext cx="2751455" cy="419735"/>
          </a:xfrm>
          <a:prstGeom prst="homePlate">
            <a:avLst/>
          </a:prstGeom>
          <a:solidFill>
            <a:schemeClr val="accent1">
              <a:alpha val="69865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sp>
        <p:nvSpPr>
          <p:cNvPr id="42" name="도형 51"/>
          <p:cNvSpPr>
            <a:spLocks/>
          </p:cNvSpPr>
          <p:nvPr/>
        </p:nvSpPr>
        <p:spPr>
          <a:xfrm>
            <a:off x="3390900" y="5528945"/>
            <a:ext cx="2248535" cy="419735"/>
          </a:xfrm>
          <a:prstGeom prst="homePlate">
            <a:avLst/>
          </a:prstGeom>
          <a:solidFill>
            <a:schemeClr val="accent1">
              <a:alpha val="69865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sp>
        <p:nvSpPr>
          <p:cNvPr id="43" name="텍스트 상자 52"/>
          <p:cNvSpPr txBox="1">
            <a:spLocks/>
          </p:cNvSpPr>
          <p:nvPr/>
        </p:nvSpPr>
        <p:spPr>
          <a:xfrm>
            <a:off x="8056245" y="3118485"/>
            <a:ext cx="693420" cy="40068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2000" b="1">
                <a:solidFill>
                  <a:schemeClr val="accent1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</a:rPr>
              <a:t>82%</a:t>
            </a:r>
            <a:endParaRPr lang="ko-KR" altLang="en-US" sz="2000" b="1">
              <a:solidFill>
                <a:schemeClr val="accent1"/>
              </a:solidFill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sp>
        <p:nvSpPr>
          <p:cNvPr id="44" name="텍스트 상자 53"/>
          <p:cNvSpPr txBox="1">
            <a:spLocks/>
          </p:cNvSpPr>
          <p:nvPr/>
        </p:nvSpPr>
        <p:spPr>
          <a:xfrm>
            <a:off x="8070850" y="2284095"/>
            <a:ext cx="692785" cy="39941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ko-KR" sz="2000" b="1">
                <a:solidFill>
                  <a:schemeClr val="accent1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</a:rPr>
              <a:t>93</a:t>
            </a:r>
            <a:r>
              <a:rPr lang="en-US" altLang="ko-KR" sz="2000" b="1">
                <a:solidFill>
                  <a:schemeClr val="accent1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</a:rPr>
              <a:t>%</a:t>
            </a:r>
            <a:endParaRPr lang="ko-KR" altLang="en-US" sz="2000" b="1">
              <a:solidFill>
                <a:schemeClr val="accent1"/>
              </a:solidFill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sp>
        <p:nvSpPr>
          <p:cNvPr id="45" name="텍스트 상자 54"/>
          <p:cNvSpPr txBox="1">
            <a:spLocks/>
          </p:cNvSpPr>
          <p:nvPr/>
        </p:nvSpPr>
        <p:spPr>
          <a:xfrm>
            <a:off x="8056245" y="3952240"/>
            <a:ext cx="690245" cy="40068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2000" b="1">
                <a:solidFill>
                  <a:schemeClr val="accent1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</a:rPr>
              <a:t>68%</a:t>
            </a:r>
            <a:endParaRPr lang="ko-KR" altLang="en-US" sz="2000" b="1">
              <a:solidFill>
                <a:schemeClr val="accent1"/>
              </a:solidFill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sp>
        <p:nvSpPr>
          <p:cNvPr id="46" name="텍스트 상자 55"/>
          <p:cNvSpPr txBox="1">
            <a:spLocks/>
          </p:cNvSpPr>
          <p:nvPr/>
        </p:nvSpPr>
        <p:spPr>
          <a:xfrm>
            <a:off x="8070850" y="4767580"/>
            <a:ext cx="662041" cy="40011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2000" b="1">
                <a:solidFill>
                  <a:schemeClr val="accent1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</a:rPr>
              <a:t>61%</a:t>
            </a:r>
            <a:endParaRPr lang="ko-KR" altLang="en-US" sz="2000" b="1">
              <a:solidFill>
                <a:schemeClr val="accent1"/>
              </a:solidFill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sp>
        <p:nvSpPr>
          <p:cNvPr id="47" name="텍스트 상자 56"/>
          <p:cNvSpPr txBox="1">
            <a:spLocks/>
          </p:cNvSpPr>
          <p:nvPr/>
        </p:nvSpPr>
        <p:spPr>
          <a:xfrm>
            <a:off x="8056245" y="5528945"/>
            <a:ext cx="693420" cy="40068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2000" b="1">
                <a:solidFill>
                  <a:schemeClr val="accent1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</a:rPr>
              <a:t>47%</a:t>
            </a:r>
            <a:endParaRPr lang="ko-KR" altLang="en-US" sz="2000" b="1">
              <a:solidFill>
                <a:schemeClr val="accent1"/>
              </a:solidFill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grpSp>
        <p:nvGrpSpPr>
          <p:cNvPr id="48" name="그룹 59"/>
          <p:cNvGrpSpPr>
            <a:grpSpLocks/>
          </p:cNvGrpSpPr>
          <p:nvPr/>
        </p:nvGrpSpPr>
        <p:grpSpPr>
          <a:xfrm>
            <a:off x="10075545" y="3103880"/>
            <a:ext cx="1701800" cy="1701800"/>
            <a:chOff x="10075545" y="3103880"/>
            <a:chExt cx="1701800" cy="1701800"/>
          </a:xfrm>
        </p:grpSpPr>
        <p:sp>
          <p:nvSpPr>
            <p:cNvPr id="49" name="도형 57"/>
            <p:cNvSpPr>
              <a:spLocks/>
            </p:cNvSpPr>
            <p:nvPr/>
          </p:nvSpPr>
          <p:spPr>
            <a:xfrm>
              <a:off x="10075545" y="3103880"/>
              <a:ext cx="1701800" cy="1701800"/>
            </a:xfrm>
            <a:prstGeom prst="ellipse">
              <a:avLst/>
            </a:prstGeom>
            <a:solidFill>
              <a:schemeClr val="accent1">
                <a:alpha val="60052"/>
              </a:schemeClr>
            </a:solidFill>
            <a:ln w="12700" cap="flat" cmpd="sng">
              <a:solidFill>
                <a:schemeClr val="tx1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>
                <a:latin typeface="YiSunShin Dotum M" panose="02020603020101020101" pitchFamily="18" charset="-127"/>
                <a:ea typeface="YiSunShin Dotum M" panose="02020603020101020101" pitchFamily="18" charset="-127"/>
              </a:endParaRPr>
            </a:p>
          </p:txBody>
        </p:sp>
        <p:sp>
          <p:nvSpPr>
            <p:cNvPr id="50" name="텍스트 상자 58"/>
            <p:cNvSpPr txBox="1">
              <a:spLocks/>
            </p:cNvSpPr>
            <p:nvPr/>
          </p:nvSpPr>
          <p:spPr>
            <a:xfrm>
              <a:off x="10480040" y="3727450"/>
              <a:ext cx="896399" cy="430887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none" lIns="91440" tIns="45720" rIns="91440" bIns="45720" numCol="1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ko-KR" altLang="ko-KR" sz="220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구인자</a:t>
              </a:r>
              <a:endParaRPr lang="ko-KR" altLang="en-US" sz="2200">
                <a:latin typeface="YiSunShin Dotum M" panose="02020603020101020101" pitchFamily="18" charset="-127"/>
                <a:ea typeface="YiSunShin Dotum M" panose="02020603020101020101" pitchFamily="18" charset="-127"/>
              </a:endParaRPr>
            </a:p>
          </p:txBody>
        </p:sp>
      </p:grpSp>
      <p:sp>
        <p:nvSpPr>
          <p:cNvPr id="51" name="텍스트 상자 60"/>
          <p:cNvSpPr txBox="1">
            <a:spLocks/>
          </p:cNvSpPr>
          <p:nvPr/>
        </p:nvSpPr>
        <p:spPr>
          <a:xfrm>
            <a:off x="4853305" y="1378585"/>
            <a:ext cx="2493010" cy="39941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latinLnBrk="0">
              <a:buFontTx/>
              <a:buNone/>
            </a:pPr>
            <a:r>
              <a:rPr lang="ko-KR" altLang="ko-KR" sz="2000">
                <a:solidFill>
                  <a:schemeClr val="tx2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</a:rPr>
              <a:t>다면평가 항목별 점수</a:t>
            </a:r>
            <a:endParaRPr lang="ko-KR" altLang="en-US" sz="2000">
              <a:solidFill>
                <a:schemeClr val="tx2"/>
              </a:solidFill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cxnSp>
        <p:nvCxnSpPr>
          <p:cNvPr id="52" name="도형 61"/>
          <p:cNvCxnSpPr/>
          <p:nvPr/>
        </p:nvCxnSpPr>
        <p:spPr>
          <a:xfrm flipV="1">
            <a:off x="3456940" y="1792605"/>
            <a:ext cx="5201285" cy="1270"/>
          </a:xfrm>
          <a:prstGeom prst="line">
            <a:avLst/>
          </a:prstGeom>
          <a:ln w="19050" cap="flat" cmpd="sng">
            <a:solidFill>
              <a:schemeClr val="accent6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텍스트 상자 62"/>
          <p:cNvSpPr txBox="1">
            <a:spLocks/>
          </p:cNvSpPr>
          <p:nvPr/>
        </p:nvSpPr>
        <p:spPr>
          <a:xfrm>
            <a:off x="3462020" y="1893570"/>
            <a:ext cx="2493010" cy="30734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latinLnBrk="0">
              <a:buFontTx/>
              <a:buNone/>
            </a:pPr>
            <a:r>
              <a:rPr lang="ko-KR" altLang="ko-KR" sz="1400">
                <a:solidFill>
                  <a:schemeClr val="tx2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</a:rPr>
              <a:t>자기소개서</a:t>
            </a:r>
            <a:endParaRPr lang="ko-KR" altLang="en-US" sz="1400">
              <a:solidFill>
                <a:schemeClr val="tx2"/>
              </a:solidFill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sp>
        <p:nvSpPr>
          <p:cNvPr id="54" name="텍스트 상자 63"/>
          <p:cNvSpPr txBox="1">
            <a:spLocks/>
          </p:cNvSpPr>
          <p:nvPr/>
        </p:nvSpPr>
        <p:spPr>
          <a:xfrm>
            <a:off x="3460115" y="2748280"/>
            <a:ext cx="2493010" cy="30734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latinLnBrk="0">
              <a:buFontTx/>
              <a:buNone/>
            </a:pPr>
            <a:r>
              <a:rPr lang="ko-KR" altLang="ko-KR" sz="1400">
                <a:solidFill>
                  <a:schemeClr val="tx2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</a:rPr>
              <a:t>1차 면접</a:t>
            </a:r>
            <a:endParaRPr lang="ko-KR" altLang="en-US" sz="1400">
              <a:solidFill>
                <a:schemeClr val="tx2"/>
              </a:solidFill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sp>
        <p:nvSpPr>
          <p:cNvPr id="55" name="텍스트 상자 64"/>
          <p:cNvSpPr txBox="1">
            <a:spLocks/>
          </p:cNvSpPr>
          <p:nvPr/>
        </p:nvSpPr>
        <p:spPr>
          <a:xfrm>
            <a:off x="3458210" y="3617595"/>
            <a:ext cx="2493010" cy="30734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latinLnBrk="0">
              <a:buFontTx/>
              <a:buNone/>
            </a:pPr>
            <a:r>
              <a:rPr lang="ko-KR" altLang="ko-KR" sz="1400">
                <a:solidFill>
                  <a:schemeClr val="tx2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</a:rPr>
              <a:t>필기시험</a:t>
            </a:r>
            <a:endParaRPr lang="ko-KR" altLang="en-US" sz="1400">
              <a:solidFill>
                <a:schemeClr val="tx2"/>
              </a:solidFill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sp>
        <p:nvSpPr>
          <p:cNvPr id="56" name="텍스트 상자 65"/>
          <p:cNvSpPr txBox="1">
            <a:spLocks/>
          </p:cNvSpPr>
          <p:nvPr/>
        </p:nvSpPr>
        <p:spPr>
          <a:xfrm>
            <a:off x="3456305" y="4413250"/>
            <a:ext cx="2493010" cy="30734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latinLnBrk="0">
              <a:buFontTx/>
              <a:buNone/>
            </a:pPr>
            <a:r>
              <a:rPr lang="ko-KR" altLang="ko-KR" sz="1400">
                <a:solidFill>
                  <a:schemeClr val="tx2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</a:rPr>
              <a:t>역량평가</a:t>
            </a:r>
            <a:endParaRPr lang="ko-KR" altLang="en-US" sz="1400">
              <a:solidFill>
                <a:schemeClr val="tx2"/>
              </a:solidFill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sp>
        <p:nvSpPr>
          <p:cNvPr id="57" name="텍스트 상자 66"/>
          <p:cNvSpPr txBox="1">
            <a:spLocks/>
          </p:cNvSpPr>
          <p:nvPr/>
        </p:nvSpPr>
        <p:spPr>
          <a:xfrm>
            <a:off x="3454400" y="5194300"/>
            <a:ext cx="2493010" cy="30734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latinLnBrk="0">
              <a:buFontTx/>
              <a:buNone/>
            </a:pPr>
            <a:r>
              <a:rPr lang="ko-KR" altLang="ko-KR" sz="1400">
                <a:solidFill>
                  <a:schemeClr val="tx2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</a:rPr>
              <a:t>최종면접</a:t>
            </a:r>
            <a:endParaRPr lang="ko-KR" altLang="en-US" sz="1400">
              <a:solidFill>
                <a:schemeClr val="tx2"/>
              </a:solidFill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cxnSp>
        <p:nvCxnSpPr>
          <p:cNvPr id="58" name="도형 67"/>
          <p:cNvCxnSpPr/>
          <p:nvPr/>
        </p:nvCxnSpPr>
        <p:spPr>
          <a:xfrm>
            <a:off x="2298700" y="3926840"/>
            <a:ext cx="886460" cy="635"/>
          </a:xfrm>
          <a:prstGeom prst="straightConnector1">
            <a:avLst/>
          </a:prstGeom>
          <a:ln w="6350" cap="flat" cmpd="sng">
            <a:prstDash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도형 68"/>
          <p:cNvCxnSpPr/>
          <p:nvPr/>
        </p:nvCxnSpPr>
        <p:spPr>
          <a:xfrm>
            <a:off x="8900795" y="3954145"/>
            <a:ext cx="886460" cy="635"/>
          </a:xfrm>
          <a:prstGeom prst="straightConnector1">
            <a:avLst/>
          </a:prstGeom>
          <a:ln w="6350" cap="flat" cmpd="sng">
            <a:prstDash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텍스트 상자 69"/>
          <p:cNvSpPr txBox="1">
            <a:spLocks/>
          </p:cNvSpPr>
          <p:nvPr/>
        </p:nvSpPr>
        <p:spPr>
          <a:xfrm>
            <a:off x="2206625" y="3578225"/>
            <a:ext cx="1148080" cy="36893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latinLnBrk="0">
              <a:buFontTx/>
              <a:buNone/>
            </a:pPr>
            <a:r>
              <a:rPr lang="ko-KR" altLang="ko-KR" sz="1800">
                <a:solidFill>
                  <a:schemeClr val="tx2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</a:rPr>
              <a:t>입사지원</a:t>
            </a:r>
            <a:endParaRPr lang="ko-KR" altLang="en-US" sz="1800">
              <a:solidFill>
                <a:schemeClr val="tx2"/>
              </a:solidFill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sp>
        <p:nvSpPr>
          <p:cNvPr id="61" name="텍스트 상자 70"/>
          <p:cNvSpPr txBox="1">
            <a:spLocks/>
          </p:cNvSpPr>
          <p:nvPr/>
        </p:nvSpPr>
        <p:spPr>
          <a:xfrm>
            <a:off x="8823325" y="3576320"/>
            <a:ext cx="1148080" cy="36893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latinLnBrk="0">
              <a:buFontTx/>
              <a:buNone/>
            </a:pPr>
            <a:r>
              <a:rPr lang="ko-KR" altLang="ko-KR" sz="1800">
                <a:solidFill>
                  <a:schemeClr val="tx2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</a:rPr>
              <a:t>결과 확인</a:t>
            </a:r>
            <a:endParaRPr lang="ko-KR" altLang="en-US" sz="1800">
              <a:solidFill>
                <a:schemeClr val="tx2"/>
              </a:solidFill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Rect 0"/>
          <p:cNvCxnSpPr/>
          <p:nvPr/>
        </p:nvCxnSpPr>
        <p:spPr>
          <a:xfrm>
            <a:off x="1188720" y="273050"/>
            <a:ext cx="10667365" cy="635"/>
          </a:xfrm>
          <a:prstGeom prst="line">
            <a:avLst/>
          </a:prstGeom>
          <a:ln w="19050" cap="flat" cmpd="sng">
            <a:solidFill>
              <a:schemeClr val="accent6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 0"/>
          <p:cNvSpPr>
            <a:spLocks/>
          </p:cNvSpPr>
          <p:nvPr/>
        </p:nvSpPr>
        <p:spPr>
          <a:xfrm>
            <a:off x="266065" y="244475"/>
            <a:ext cx="720725" cy="72072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sp>
        <p:nvSpPr>
          <p:cNvPr id="26" name="Rect 0"/>
          <p:cNvSpPr txBox="1">
            <a:spLocks/>
          </p:cNvSpPr>
          <p:nvPr/>
        </p:nvSpPr>
        <p:spPr>
          <a:xfrm>
            <a:off x="490220" y="323215"/>
            <a:ext cx="259715" cy="5842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ko-KR" altLang="ko-KR" sz="3200" b="1">
                <a:solidFill>
                  <a:schemeClr val="bg1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</a:rPr>
              <a:t>3</a:t>
            </a:r>
            <a:endParaRPr lang="ko-KR" altLang="en-US" sz="3200" b="1">
              <a:solidFill>
                <a:schemeClr val="bg1"/>
              </a:solidFill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grpSp>
        <p:nvGrpSpPr>
          <p:cNvPr id="27" name="Group 5"/>
          <p:cNvGrpSpPr>
            <a:grpSpLocks/>
          </p:cNvGrpSpPr>
          <p:nvPr/>
        </p:nvGrpSpPr>
        <p:grpSpPr>
          <a:xfrm>
            <a:off x="1174115" y="351790"/>
            <a:ext cx="1212369" cy="690245"/>
            <a:chOff x="1174115" y="351790"/>
            <a:chExt cx="1212369" cy="690245"/>
          </a:xfrm>
        </p:grpSpPr>
        <p:sp>
          <p:nvSpPr>
            <p:cNvPr id="28" name="Rect 0"/>
            <p:cNvSpPr txBox="1">
              <a:spLocks/>
            </p:cNvSpPr>
            <p:nvPr/>
          </p:nvSpPr>
          <p:spPr>
            <a:xfrm>
              <a:off x="1188720" y="351790"/>
              <a:ext cx="1197764" cy="307777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en-US" altLang="ko-KR" sz="140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00</a:t>
              </a:r>
              <a:r>
                <a:rPr lang="ko-KR" altLang="ko-KR" sz="140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3</a:t>
              </a:r>
              <a:r>
                <a:rPr lang="en-US" altLang="ko-KR" sz="140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 </a:t>
              </a:r>
              <a:r>
                <a:rPr lang="ko-KR" altLang="en-US" sz="140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주요 기능</a:t>
              </a:r>
            </a:p>
          </p:txBody>
        </p:sp>
        <p:sp>
          <p:nvSpPr>
            <p:cNvPr id="29" name="Rect 0"/>
            <p:cNvSpPr txBox="1">
              <a:spLocks/>
            </p:cNvSpPr>
            <p:nvPr/>
          </p:nvSpPr>
          <p:spPr>
            <a:xfrm>
              <a:off x="1174115" y="611505"/>
              <a:ext cx="1124585" cy="430530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ko-KR" altLang="ko-KR" sz="220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유료상품</a:t>
              </a:r>
              <a:endParaRPr lang="ko-KR" altLang="en-US" sz="2200">
                <a:latin typeface="YiSunShin Dotum M" panose="02020603020101020101" pitchFamily="18" charset="-127"/>
                <a:ea typeface="YiSunShin Dotum M" panose="02020603020101020101" pitchFamily="18" charset="-127"/>
              </a:endParaRPr>
            </a:p>
          </p:txBody>
        </p:sp>
      </p:grpSp>
      <p:grpSp>
        <p:nvGrpSpPr>
          <p:cNvPr id="32" name="그룹 73"/>
          <p:cNvGrpSpPr>
            <a:grpSpLocks/>
          </p:cNvGrpSpPr>
          <p:nvPr/>
        </p:nvGrpSpPr>
        <p:grpSpPr>
          <a:xfrm>
            <a:off x="2484120" y="1658620"/>
            <a:ext cx="1701800" cy="1701800"/>
            <a:chOff x="2484120" y="1658620"/>
            <a:chExt cx="1701800" cy="1701800"/>
          </a:xfrm>
        </p:grpSpPr>
        <p:sp>
          <p:nvSpPr>
            <p:cNvPr id="33" name="도형 71"/>
            <p:cNvSpPr>
              <a:spLocks/>
            </p:cNvSpPr>
            <p:nvPr/>
          </p:nvSpPr>
          <p:spPr>
            <a:xfrm>
              <a:off x="2484120" y="1658620"/>
              <a:ext cx="1701800" cy="1701800"/>
            </a:xfrm>
            <a:prstGeom prst="ellipse">
              <a:avLst/>
            </a:prstGeom>
            <a:solidFill>
              <a:schemeClr val="accent1">
                <a:alpha val="60052"/>
              </a:schemeClr>
            </a:solidFill>
            <a:ln w="12700" cap="flat" cmpd="sng">
              <a:solidFill>
                <a:schemeClr val="tx1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>
                <a:latin typeface="YiSunShin Dotum M" panose="02020603020101020101" pitchFamily="18" charset="-127"/>
                <a:ea typeface="YiSunShin Dotum M" panose="02020603020101020101" pitchFamily="18" charset="-127"/>
              </a:endParaRPr>
            </a:p>
          </p:txBody>
        </p:sp>
        <p:sp>
          <p:nvSpPr>
            <p:cNvPr id="34" name="텍스트 상자 72"/>
            <p:cNvSpPr txBox="1">
              <a:spLocks/>
            </p:cNvSpPr>
            <p:nvPr/>
          </p:nvSpPr>
          <p:spPr>
            <a:xfrm>
              <a:off x="3006725" y="2282190"/>
              <a:ext cx="659130" cy="430530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none" lIns="91440" tIns="45720" rIns="91440" bIns="45720" numCol="1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ko-KR" altLang="ko-KR" sz="220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회원</a:t>
              </a:r>
              <a:endParaRPr lang="ko-KR" altLang="en-US" sz="2200">
                <a:latin typeface="YiSunShin Dotum M" panose="02020603020101020101" pitchFamily="18" charset="-127"/>
                <a:ea typeface="YiSunShin Dotum M" panose="02020603020101020101" pitchFamily="18" charset="-127"/>
              </a:endParaRPr>
            </a:p>
          </p:txBody>
        </p:sp>
      </p:grpSp>
      <p:grpSp>
        <p:nvGrpSpPr>
          <p:cNvPr id="51" name="그룹 76"/>
          <p:cNvGrpSpPr>
            <a:grpSpLocks/>
          </p:cNvGrpSpPr>
          <p:nvPr/>
        </p:nvGrpSpPr>
        <p:grpSpPr>
          <a:xfrm>
            <a:off x="8007350" y="1656715"/>
            <a:ext cx="1701800" cy="1701800"/>
            <a:chOff x="8007350" y="1656715"/>
            <a:chExt cx="1701800" cy="1701800"/>
          </a:xfrm>
        </p:grpSpPr>
        <p:sp>
          <p:nvSpPr>
            <p:cNvPr id="52" name="도형 74"/>
            <p:cNvSpPr>
              <a:spLocks/>
            </p:cNvSpPr>
            <p:nvPr/>
          </p:nvSpPr>
          <p:spPr>
            <a:xfrm>
              <a:off x="8007350" y="1656715"/>
              <a:ext cx="1701800" cy="1701800"/>
            </a:xfrm>
            <a:prstGeom prst="ellipse">
              <a:avLst/>
            </a:prstGeom>
            <a:solidFill>
              <a:schemeClr val="accent1">
                <a:alpha val="60052"/>
              </a:schemeClr>
            </a:solidFill>
            <a:ln w="12700" cap="flat" cmpd="sng">
              <a:solidFill>
                <a:schemeClr val="tx1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>
                <a:latin typeface="YiSunShin Dotum M" panose="02020603020101020101" pitchFamily="18" charset="-127"/>
                <a:ea typeface="YiSunShin Dotum M" panose="02020603020101020101" pitchFamily="18" charset="-127"/>
              </a:endParaRPr>
            </a:p>
          </p:txBody>
        </p:sp>
        <p:sp>
          <p:nvSpPr>
            <p:cNvPr id="53" name="텍스트 상자 75"/>
            <p:cNvSpPr txBox="1">
              <a:spLocks/>
            </p:cNvSpPr>
            <p:nvPr/>
          </p:nvSpPr>
          <p:spPr>
            <a:xfrm>
              <a:off x="8411845" y="2280285"/>
              <a:ext cx="896399" cy="430887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none" lIns="91440" tIns="45720" rIns="91440" bIns="45720" numCol="1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ko-KR" altLang="ko-KR" sz="220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전문가</a:t>
              </a:r>
              <a:endParaRPr lang="ko-KR" altLang="en-US" sz="2200">
                <a:latin typeface="YiSunShin Dotum M" panose="02020603020101020101" pitchFamily="18" charset="-127"/>
                <a:ea typeface="YiSunShin Dotum M" panose="02020603020101020101" pitchFamily="18" charset="-127"/>
              </a:endParaRPr>
            </a:p>
          </p:txBody>
        </p:sp>
      </p:grpSp>
      <p:cxnSp>
        <p:nvCxnSpPr>
          <p:cNvPr id="54" name="도형 77"/>
          <p:cNvCxnSpPr/>
          <p:nvPr/>
        </p:nvCxnSpPr>
        <p:spPr>
          <a:xfrm>
            <a:off x="4396740" y="2198370"/>
            <a:ext cx="3404870" cy="635"/>
          </a:xfrm>
          <a:prstGeom prst="straightConnector1">
            <a:avLst/>
          </a:prstGeom>
          <a:ln w="6350" cap="flat" cmpd="sng">
            <a:prstDash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텍스트 상자 78"/>
          <p:cNvSpPr txBox="1">
            <a:spLocks/>
          </p:cNvSpPr>
          <p:nvPr/>
        </p:nvSpPr>
        <p:spPr>
          <a:xfrm>
            <a:off x="4497070" y="1731010"/>
            <a:ext cx="3171825" cy="36893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latinLnBrk="0">
              <a:buFontTx/>
              <a:buNone/>
            </a:pPr>
            <a:r>
              <a:rPr lang="ko-KR" altLang="ko-KR" sz="1800">
                <a:solidFill>
                  <a:schemeClr val="tx2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</a:rPr>
              <a:t>컨설팅 및 유료 상품 컨텐츠 신청</a:t>
            </a:r>
            <a:endParaRPr lang="ko-KR" altLang="en-US" sz="1800">
              <a:solidFill>
                <a:schemeClr val="tx2"/>
              </a:solidFill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cxnSp>
        <p:nvCxnSpPr>
          <p:cNvPr id="56" name="도형 79"/>
          <p:cNvCxnSpPr/>
          <p:nvPr/>
        </p:nvCxnSpPr>
        <p:spPr>
          <a:xfrm flipH="1" flipV="1">
            <a:off x="4424045" y="3058795"/>
            <a:ext cx="3392170" cy="1270"/>
          </a:xfrm>
          <a:prstGeom prst="straightConnector1">
            <a:avLst/>
          </a:prstGeom>
          <a:ln w="6350" cap="flat" cmpd="sng">
            <a:prstDash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텍스트 상자 80"/>
          <p:cNvSpPr txBox="1">
            <a:spLocks/>
          </p:cNvSpPr>
          <p:nvPr/>
        </p:nvSpPr>
        <p:spPr>
          <a:xfrm>
            <a:off x="4495165" y="2615565"/>
            <a:ext cx="3171825" cy="36893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ko-KR" altLang="ko-KR" sz="1800">
                <a:solidFill>
                  <a:schemeClr val="tx2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</a:rPr>
              <a:t>서비스 제공</a:t>
            </a:r>
            <a:endParaRPr lang="ko-KR" altLang="en-US" sz="1800">
              <a:solidFill>
                <a:schemeClr val="tx2"/>
              </a:solidFill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grpSp>
        <p:nvGrpSpPr>
          <p:cNvPr id="58" name="그룹 83"/>
          <p:cNvGrpSpPr>
            <a:grpSpLocks/>
          </p:cNvGrpSpPr>
          <p:nvPr/>
        </p:nvGrpSpPr>
        <p:grpSpPr>
          <a:xfrm>
            <a:off x="5216525" y="4805045"/>
            <a:ext cx="1701800" cy="1701800"/>
            <a:chOff x="5216525" y="4805045"/>
            <a:chExt cx="1701800" cy="1701800"/>
          </a:xfrm>
        </p:grpSpPr>
        <p:sp>
          <p:nvSpPr>
            <p:cNvPr id="59" name="도형 81"/>
            <p:cNvSpPr>
              <a:spLocks/>
            </p:cNvSpPr>
            <p:nvPr/>
          </p:nvSpPr>
          <p:spPr>
            <a:xfrm>
              <a:off x="5216525" y="4805045"/>
              <a:ext cx="1701800" cy="1701800"/>
            </a:xfrm>
            <a:prstGeom prst="ellipse">
              <a:avLst/>
            </a:prstGeom>
            <a:solidFill>
              <a:schemeClr val="accent1">
                <a:alpha val="60052"/>
              </a:schemeClr>
            </a:solidFill>
            <a:ln w="12700" cap="flat" cmpd="sng">
              <a:solidFill>
                <a:schemeClr val="tx1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>
                <a:latin typeface="YiSunShin Dotum M" panose="02020603020101020101" pitchFamily="18" charset="-127"/>
                <a:ea typeface="YiSunShin Dotum M" panose="02020603020101020101" pitchFamily="18" charset="-127"/>
              </a:endParaRPr>
            </a:p>
          </p:txBody>
        </p:sp>
        <p:sp>
          <p:nvSpPr>
            <p:cNvPr id="60" name="텍스트 상자 82"/>
            <p:cNvSpPr txBox="1">
              <a:spLocks/>
            </p:cNvSpPr>
            <p:nvPr/>
          </p:nvSpPr>
          <p:spPr>
            <a:xfrm>
              <a:off x="5621020" y="5428615"/>
              <a:ext cx="896399" cy="430887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none" lIns="91440" tIns="45720" rIns="91440" bIns="45720" numCol="1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ko-KR" altLang="ko-KR" sz="220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운영자</a:t>
              </a:r>
              <a:endParaRPr lang="ko-KR" altLang="en-US" sz="2200">
                <a:latin typeface="YiSunShin Dotum M" panose="02020603020101020101" pitchFamily="18" charset="-127"/>
                <a:ea typeface="YiSunShin Dotum M" panose="02020603020101020101" pitchFamily="18" charset="-127"/>
              </a:endParaRPr>
            </a:p>
          </p:txBody>
        </p:sp>
      </p:grpSp>
      <p:cxnSp>
        <p:nvCxnSpPr>
          <p:cNvPr id="61" name="도형 84"/>
          <p:cNvCxnSpPr/>
          <p:nvPr/>
        </p:nvCxnSpPr>
        <p:spPr>
          <a:xfrm>
            <a:off x="4077335" y="3604895"/>
            <a:ext cx="1256665" cy="1256665"/>
          </a:xfrm>
          <a:prstGeom prst="straightConnector1">
            <a:avLst/>
          </a:prstGeom>
          <a:ln w="6350" cap="flat" cmpd="sng">
            <a:prstDash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텍스트 상자 85"/>
          <p:cNvSpPr txBox="1">
            <a:spLocks/>
          </p:cNvSpPr>
          <p:nvPr/>
        </p:nvSpPr>
        <p:spPr>
          <a:xfrm rot="2700000">
            <a:off x="3133725" y="4135120"/>
            <a:ext cx="2658110" cy="36893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ko-KR" altLang="ko-KR" sz="1800">
                <a:solidFill>
                  <a:schemeClr val="tx2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</a:rPr>
              <a:t>이용료 지불</a:t>
            </a:r>
            <a:endParaRPr lang="ko-KR" altLang="en-US" sz="1800">
              <a:solidFill>
                <a:schemeClr val="tx2"/>
              </a:solidFill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cxnSp>
        <p:nvCxnSpPr>
          <p:cNvPr id="63" name="도형 86"/>
          <p:cNvCxnSpPr/>
          <p:nvPr/>
        </p:nvCxnSpPr>
        <p:spPr>
          <a:xfrm flipV="1">
            <a:off x="6840855" y="3501390"/>
            <a:ext cx="1286510" cy="1286510"/>
          </a:xfrm>
          <a:prstGeom prst="straightConnector1">
            <a:avLst/>
          </a:prstGeom>
          <a:ln w="6350" cap="flat" cmpd="sng">
            <a:prstDash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텍스트 상자 87"/>
          <p:cNvSpPr txBox="1">
            <a:spLocks/>
          </p:cNvSpPr>
          <p:nvPr/>
        </p:nvSpPr>
        <p:spPr>
          <a:xfrm rot="18900000">
            <a:off x="6427470" y="4044315"/>
            <a:ext cx="2657475" cy="36893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ko-KR" altLang="ko-KR" sz="1800">
                <a:solidFill>
                  <a:schemeClr val="tx2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</a:rPr>
              <a:t>수수료 공제 후 금액 지급</a:t>
            </a:r>
            <a:endParaRPr lang="ko-KR" altLang="en-US" sz="1800">
              <a:solidFill>
                <a:schemeClr val="tx2"/>
              </a:solidFill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Rect 0"/>
          <p:cNvCxnSpPr/>
          <p:nvPr/>
        </p:nvCxnSpPr>
        <p:spPr>
          <a:xfrm>
            <a:off x="1188720" y="273050"/>
            <a:ext cx="10667365" cy="635"/>
          </a:xfrm>
          <a:prstGeom prst="line">
            <a:avLst/>
          </a:prstGeom>
          <a:ln w="19050" cap="flat" cmpd="sng">
            <a:solidFill>
              <a:schemeClr val="accent6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 0"/>
          <p:cNvSpPr>
            <a:spLocks/>
          </p:cNvSpPr>
          <p:nvPr/>
        </p:nvSpPr>
        <p:spPr>
          <a:xfrm>
            <a:off x="266065" y="244475"/>
            <a:ext cx="720725" cy="72072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sp>
        <p:nvSpPr>
          <p:cNvPr id="26" name="Rect 0"/>
          <p:cNvSpPr txBox="1">
            <a:spLocks/>
          </p:cNvSpPr>
          <p:nvPr/>
        </p:nvSpPr>
        <p:spPr>
          <a:xfrm>
            <a:off x="490220" y="323215"/>
            <a:ext cx="259715" cy="5842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sz="3200" b="1" dirty="0">
                <a:solidFill>
                  <a:schemeClr val="bg1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</a:rPr>
              <a:t>4</a:t>
            </a:r>
            <a:endParaRPr lang="ko-KR" altLang="en-US" sz="3200" b="1" dirty="0">
              <a:solidFill>
                <a:schemeClr val="bg1"/>
              </a:solidFill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grpSp>
        <p:nvGrpSpPr>
          <p:cNvPr id="27" name="Group 5"/>
          <p:cNvGrpSpPr>
            <a:grpSpLocks/>
          </p:cNvGrpSpPr>
          <p:nvPr/>
        </p:nvGrpSpPr>
        <p:grpSpPr>
          <a:xfrm>
            <a:off x="1174115" y="351790"/>
            <a:ext cx="1212369" cy="690245"/>
            <a:chOff x="1174115" y="351790"/>
            <a:chExt cx="1212369" cy="690245"/>
          </a:xfrm>
        </p:grpSpPr>
        <p:sp>
          <p:nvSpPr>
            <p:cNvPr id="28" name="Rect 0"/>
            <p:cNvSpPr txBox="1">
              <a:spLocks/>
            </p:cNvSpPr>
            <p:nvPr/>
          </p:nvSpPr>
          <p:spPr>
            <a:xfrm>
              <a:off x="1188720" y="351790"/>
              <a:ext cx="1197764" cy="307777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en-US" altLang="ko-KR" sz="140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00</a:t>
              </a:r>
              <a:r>
                <a:rPr lang="ko-KR" altLang="ko-KR" sz="140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3</a:t>
              </a:r>
              <a:r>
                <a:rPr lang="en-US" altLang="ko-KR" sz="140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 </a:t>
              </a:r>
              <a:r>
                <a:rPr lang="ko-KR" altLang="en-US" sz="140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주요 기능</a:t>
              </a:r>
            </a:p>
          </p:txBody>
        </p:sp>
        <p:sp>
          <p:nvSpPr>
            <p:cNvPr id="29" name="Rect 0"/>
            <p:cNvSpPr txBox="1">
              <a:spLocks/>
            </p:cNvSpPr>
            <p:nvPr/>
          </p:nvSpPr>
          <p:spPr>
            <a:xfrm>
              <a:off x="1174115" y="611505"/>
              <a:ext cx="901700" cy="430530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ko-KR" altLang="ko-KR" sz="220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투명도</a:t>
              </a:r>
              <a:endParaRPr lang="ko-KR" altLang="en-US" sz="2200">
                <a:latin typeface="YiSunShin Dotum M" panose="02020603020101020101" pitchFamily="18" charset="-127"/>
                <a:ea typeface="YiSunShin Dotum M" panose="02020603020101020101" pitchFamily="18" charset="-127"/>
              </a:endParaRPr>
            </a:p>
          </p:txBody>
        </p:sp>
      </p:grpSp>
      <p:grpSp>
        <p:nvGrpSpPr>
          <p:cNvPr id="35" name="그룹 90"/>
          <p:cNvGrpSpPr>
            <a:grpSpLocks/>
          </p:cNvGrpSpPr>
          <p:nvPr/>
        </p:nvGrpSpPr>
        <p:grpSpPr>
          <a:xfrm>
            <a:off x="760095" y="1614805"/>
            <a:ext cx="1703070" cy="1703070"/>
            <a:chOff x="760095" y="1614805"/>
            <a:chExt cx="1703070" cy="1703070"/>
          </a:xfrm>
        </p:grpSpPr>
        <p:sp>
          <p:nvSpPr>
            <p:cNvPr id="36" name="도형 88"/>
            <p:cNvSpPr>
              <a:spLocks/>
            </p:cNvSpPr>
            <p:nvPr/>
          </p:nvSpPr>
          <p:spPr>
            <a:xfrm>
              <a:off x="760095" y="1614805"/>
              <a:ext cx="1703070" cy="1703070"/>
            </a:xfrm>
            <a:prstGeom prst="ellipse">
              <a:avLst/>
            </a:prstGeom>
            <a:solidFill>
              <a:schemeClr val="accent1">
                <a:alpha val="60052"/>
              </a:schemeClr>
            </a:solidFill>
            <a:ln w="12700" cap="flat" cmpd="sng">
              <a:solidFill>
                <a:schemeClr val="tx1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>
                <a:latin typeface="YiSunShin Dotum M" panose="02020603020101020101" pitchFamily="18" charset="-127"/>
                <a:ea typeface="YiSunShin Dotum M" panose="02020603020101020101" pitchFamily="18" charset="-127"/>
              </a:endParaRPr>
            </a:p>
          </p:txBody>
        </p:sp>
        <p:sp>
          <p:nvSpPr>
            <p:cNvPr id="37" name="텍스트 상자 89"/>
            <p:cNvSpPr txBox="1">
              <a:spLocks/>
            </p:cNvSpPr>
            <p:nvPr/>
          </p:nvSpPr>
          <p:spPr>
            <a:xfrm>
              <a:off x="1164590" y="2238375"/>
              <a:ext cx="896399" cy="430887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none" lIns="91440" tIns="45720" rIns="91440" bIns="45720" numCol="1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ko-KR" altLang="ko-KR" sz="220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구인자</a:t>
              </a:r>
              <a:endParaRPr lang="ko-KR" altLang="en-US" sz="2200">
                <a:latin typeface="YiSunShin Dotum M" panose="02020603020101020101" pitchFamily="18" charset="-127"/>
                <a:ea typeface="YiSunShin Dotum M" panose="02020603020101020101" pitchFamily="18" charset="-127"/>
              </a:endParaRPr>
            </a:p>
          </p:txBody>
        </p:sp>
      </p:grpSp>
      <p:graphicFrame>
        <p:nvGraphicFramePr>
          <p:cNvPr id="38" name="표 9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9859699"/>
              </p:ext>
            </p:extLst>
          </p:nvPr>
        </p:nvGraphicFramePr>
        <p:xfrm>
          <a:off x="4199890" y="1183005"/>
          <a:ext cx="7249160" cy="25444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122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122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122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122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1849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ko-KR" sz="2000" b="1" i="0" kern="1200" dirty="0">
                          <a:solidFill>
                            <a:schemeClr val="bg1"/>
                          </a:solidFill>
                          <a:latin typeface="YiSunShin Dotum M" panose="02020603020101020101" pitchFamily="18" charset="-127"/>
                          <a:ea typeface="YiSunShin Dotum M" panose="02020603020101020101" pitchFamily="18" charset="-127"/>
                          <a:cs typeface="+mn-cs"/>
                        </a:rPr>
                        <a:t>채용횟수</a:t>
                      </a:r>
                      <a:endParaRPr lang="ko-KR" altLang="en-US" sz="2000" b="1" i="0" kern="1200" dirty="0">
                        <a:solidFill>
                          <a:schemeClr val="bg1"/>
                        </a:solidFill>
                        <a:latin typeface="YiSunShin Dotum M" panose="02020603020101020101" pitchFamily="18" charset="-127"/>
                        <a:ea typeface="YiSunShin Dotum M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ko-KR" sz="2000" b="1" i="0" kern="1200" dirty="0">
                          <a:solidFill>
                            <a:schemeClr val="bg1"/>
                          </a:solidFill>
                          <a:latin typeface="YiSunShin Dotum M" panose="02020603020101020101" pitchFamily="18" charset="-127"/>
                          <a:ea typeface="YiSunShin Dotum M" panose="02020603020101020101" pitchFamily="18" charset="-127"/>
                          <a:cs typeface="+mn-cs"/>
                        </a:rPr>
                        <a:t>근무형태</a:t>
                      </a:r>
                      <a:endParaRPr lang="ko-KR" altLang="en-US" sz="2000" b="1" i="0" kern="1200" dirty="0">
                        <a:solidFill>
                          <a:schemeClr val="bg1"/>
                        </a:solidFill>
                        <a:latin typeface="YiSunShin Dotum M" panose="02020603020101020101" pitchFamily="18" charset="-127"/>
                        <a:ea typeface="YiSunShin Dotum M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ko-KR" sz="2000" b="1" i="0" kern="1200" dirty="0">
                          <a:solidFill>
                            <a:schemeClr val="bg1"/>
                          </a:solidFill>
                          <a:latin typeface="YiSunShin Dotum M" panose="02020603020101020101" pitchFamily="18" charset="-127"/>
                          <a:ea typeface="YiSunShin Dotum M" panose="02020603020101020101" pitchFamily="18" charset="-127"/>
                          <a:cs typeface="+mn-cs"/>
                        </a:rPr>
                        <a:t>4대보험</a:t>
                      </a:r>
                      <a:endParaRPr lang="ko-KR" altLang="en-US" sz="2000" b="1" i="0" kern="1200" dirty="0">
                        <a:solidFill>
                          <a:schemeClr val="bg1"/>
                        </a:solidFill>
                        <a:latin typeface="YiSunShin Dotum M" panose="02020603020101020101" pitchFamily="18" charset="-127"/>
                        <a:ea typeface="YiSunShin Dotum M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ko-KR" sz="2000" b="1" i="0" kern="1200" dirty="0">
                          <a:solidFill>
                            <a:schemeClr val="bg1"/>
                          </a:solidFill>
                          <a:latin typeface="YiSunShin Dotum M" panose="02020603020101020101" pitchFamily="18" charset="-127"/>
                          <a:ea typeface="YiSunShin Dotum M" panose="02020603020101020101" pitchFamily="18" charset="-127"/>
                          <a:cs typeface="+mn-cs"/>
                        </a:rPr>
                        <a:t>평균 근속년수</a:t>
                      </a:r>
                      <a:endParaRPr lang="ko-KR" altLang="en-US" sz="2000" b="1" i="0" kern="1200" dirty="0">
                        <a:solidFill>
                          <a:schemeClr val="bg1"/>
                        </a:solidFill>
                        <a:latin typeface="YiSunShin Dotum M" panose="02020603020101020101" pitchFamily="18" charset="-127"/>
                        <a:ea typeface="YiSunShin Dotum M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198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800" b="0" i="0" kern="1200" dirty="0">
                          <a:solidFill>
                            <a:srgbClr val="3A3838"/>
                          </a:solidFill>
                          <a:latin typeface="YiSunShin Dotum M" panose="02020603020101020101" pitchFamily="18" charset="-127"/>
                          <a:ea typeface="YiSunShin Dotum M" panose="02020603020101020101" pitchFamily="18" charset="-127"/>
                          <a:cs typeface="+mn-cs"/>
                        </a:rPr>
                        <a:t>OOO</a:t>
                      </a:r>
                      <a:endParaRPr lang="ko-KR" altLang="en-US" sz="1800" b="0" i="0" kern="1200" dirty="0">
                        <a:solidFill>
                          <a:srgbClr val="3A3838"/>
                        </a:solidFill>
                        <a:latin typeface="YiSunShin Dotum M" panose="02020603020101020101" pitchFamily="18" charset="-127"/>
                        <a:ea typeface="YiSunShin Dotum M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800" b="0" i="0" kern="1200">
                          <a:solidFill>
                            <a:srgbClr val="3A3838"/>
                          </a:solidFill>
                          <a:latin typeface="YiSunShin Dotum M" panose="02020603020101020101" pitchFamily="18" charset="-127"/>
                          <a:ea typeface="YiSunShin Dotum M" panose="02020603020101020101" pitchFamily="18" charset="-127"/>
                          <a:cs typeface="+mn-cs"/>
                        </a:rPr>
                        <a:t>OOO</a:t>
                      </a:r>
                      <a:endParaRPr lang="ko-KR" altLang="en-US" sz="1800" b="0" i="0" kern="1200">
                        <a:solidFill>
                          <a:srgbClr val="3A3838"/>
                        </a:solidFill>
                        <a:latin typeface="YiSunShin Dotum M" panose="02020603020101020101" pitchFamily="18" charset="-127"/>
                        <a:ea typeface="YiSunShin Dotum M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800" b="0" i="0" kern="1200">
                          <a:solidFill>
                            <a:srgbClr val="3A3838"/>
                          </a:solidFill>
                          <a:latin typeface="YiSunShin Dotum M" panose="02020603020101020101" pitchFamily="18" charset="-127"/>
                          <a:ea typeface="YiSunShin Dotum M" panose="02020603020101020101" pitchFamily="18" charset="-127"/>
                          <a:cs typeface="+mn-cs"/>
                        </a:rPr>
                        <a:t>OOO</a:t>
                      </a:r>
                      <a:endParaRPr lang="ko-KR" altLang="en-US" sz="1800" b="0" i="0" kern="1200">
                        <a:solidFill>
                          <a:srgbClr val="3A3838"/>
                        </a:solidFill>
                        <a:latin typeface="YiSunShin Dotum M" panose="02020603020101020101" pitchFamily="18" charset="-127"/>
                        <a:ea typeface="YiSunShin Dotum M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800" b="0" i="0" kern="1200">
                          <a:solidFill>
                            <a:srgbClr val="3A3838"/>
                          </a:solidFill>
                          <a:latin typeface="YiSunShin Dotum M" panose="02020603020101020101" pitchFamily="18" charset="-127"/>
                          <a:ea typeface="YiSunShin Dotum M" panose="02020603020101020101" pitchFamily="18" charset="-127"/>
                          <a:cs typeface="+mn-cs"/>
                        </a:rPr>
                        <a:t>OOO</a:t>
                      </a:r>
                      <a:endParaRPr lang="ko-KR" altLang="en-US" sz="1800" b="0" i="0" kern="1200">
                        <a:solidFill>
                          <a:srgbClr val="3A3838"/>
                        </a:solidFill>
                        <a:latin typeface="YiSunShin Dotum M" panose="02020603020101020101" pitchFamily="18" charset="-127"/>
                        <a:ea typeface="YiSunShin Dotum M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1985">
                <a:tc>
                  <a:txBody>
                    <a:bodyPr/>
                    <a:lstStyle/>
                    <a:p>
                      <a:pPr marL="0" lvl="1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ko-KR" sz="2000" b="1" i="0" kern="1200" dirty="0">
                          <a:solidFill>
                            <a:schemeClr val="bg1"/>
                          </a:solidFill>
                          <a:latin typeface="YiSunShin Dotum M" panose="02020603020101020101" pitchFamily="18" charset="-127"/>
                          <a:ea typeface="YiSunShin Dotum M" panose="02020603020101020101" pitchFamily="18" charset="-127"/>
                          <a:cs typeface="+mn-cs"/>
                        </a:rPr>
                        <a:t>야근빈도</a:t>
                      </a:r>
                      <a:endParaRPr lang="ko-KR" altLang="en-US" sz="2000" b="1" i="0" kern="1200" dirty="0">
                        <a:solidFill>
                          <a:schemeClr val="bg1"/>
                        </a:solidFill>
                        <a:latin typeface="YiSunShin Dotum M" panose="02020603020101020101" pitchFamily="18" charset="-127"/>
                        <a:ea typeface="YiSunShin Dotum M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ko-KR" sz="2000" b="1" i="0" kern="1200" dirty="0">
                          <a:solidFill>
                            <a:schemeClr val="bg1"/>
                          </a:solidFill>
                          <a:latin typeface="YiSunShin Dotum M" panose="02020603020101020101" pitchFamily="18" charset="-127"/>
                          <a:ea typeface="YiSunShin Dotum M" panose="02020603020101020101" pitchFamily="18" charset="-127"/>
                          <a:cs typeface="+mn-cs"/>
                        </a:rPr>
                        <a:t>업력</a:t>
                      </a:r>
                      <a:endParaRPr lang="ko-KR" altLang="en-US" sz="2000" b="1" i="0" kern="1200" dirty="0">
                        <a:solidFill>
                          <a:schemeClr val="bg1"/>
                        </a:solidFill>
                        <a:latin typeface="YiSunShin Dotum M" panose="02020603020101020101" pitchFamily="18" charset="-127"/>
                        <a:ea typeface="YiSunShin Dotum M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ko-KR" sz="2000" b="1" i="0" kern="1200" dirty="0">
                          <a:solidFill>
                            <a:schemeClr val="bg1"/>
                          </a:solidFill>
                          <a:latin typeface="YiSunShin Dotum M" panose="02020603020101020101" pitchFamily="18" charset="-127"/>
                          <a:ea typeface="YiSunShin Dotum M" panose="02020603020101020101" pitchFamily="18" charset="-127"/>
                          <a:cs typeface="+mn-cs"/>
                        </a:rPr>
                        <a:t>재무상태</a:t>
                      </a:r>
                      <a:endParaRPr lang="ko-KR" altLang="en-US" sz="2000" b="1" i="0" kern="1200" dirty="0">
                        <a:solidFill>
                          <a:schemeClr val="bg1"/>
                        </a:solidFill>
                        <a:latin typeface="YiSunShin Dotum M" panose="02020603020101020101" pitchFamily="18" charset="-127"/>
                        <a:ea typeface="YiSunShin Dotum M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ko-KR" sz="2000" b="1" i="0" kern="1200" dirty="0">
                          <a:solidFill>
                            <a:schemeClr val="bg1"/>
                          </a:solidFill>
                          <a:latin typeface="YiSunShin Dotum M" panose="02020603020101020101" pitchFamily="18" charset="-127"/>
                          <a:ea typeface="YiSunShin Dotum M" panose="02020603020101020101" pitchFamily="18" charset="-127"/>
                          <a:cs typeface="+mn-cs"/>
                        </a:rPr>
                        <a:t>내/외근 비율</a:t>
                      </a:r>
                      <a:endParaRPr lang="ko-KR" altLang="en-US" sz="2000" b="1" i="0" kern="1200" dirty="0">
                        <a:solidFill>
                          <a:schemeClr val="bg1"/>
                        </a:solidFill>
                        <a:latin typeface="YiSunShin Dotum M" panose="02020603020101020101" pitchFamily="18" charset="-127"/>
                        <a:ea typeface="YiSunShin Dotum M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198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800" b="0" i="0" kern="1200">
                          <a:solidFill>
                            <a:srgbClr val="3A3838"/>
                          </a:solidFill>
                          <a:latin typeface="YiSunShin Dotum M" panose="02020603020101020101" pitchFamily="18" charset="-127"/>
                          <a:ea typeface="YiSunShin Dotum M" panose="02020603020101020101" pitchFamily="18" charset="-127"/>
                          <a:cs typeface="+mn-cs"/>
                        </a:rPr>
                        <a:t>OOO</a:t>
                      </a:r>
                      <a:endParaRPr lang="ko-KR" altLang="en-US" sz="1800" b="0" i="0" kern="1200">
                        <a:solidFill>
                          <a:srgbClr val="3A3838"/>
                        </a:solidFill>
                        <a:latin typeface="YiSunShin Dotum M" panose="02020603020101020101" pitchFamily="18" charset="-127"/>
                        <a:ea typeface="YiSunShin Dotum M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800" b="0" i="0" kern="1200">
                          <a:solidFill>
                            <a:srgbClr val="3A3838"/>
                          </a:solidFill>
                          <a:latin typeface="YiSunShin Dotum M" panose="02020603020101020101" pitchFamily="18" charset="-127"/>
                          <a:ea typeface="YiSunShin Dotum M" panose="02020603020101020101" pitchFamily="18" charset="-127"/>
                          <a:cs typeface="+mn-cs"/>
                        </a:rPr>
                        <a:t>OOO</a:t>
                      </a:r>
                      <a:endParaRPr lang="ko-KR" altLang="en-US" sz="1800" b="0" i="0" kern="1200">
                        <a:solidFill>
                          <a:srgbClr val="3A3838"/>
                        </a:solidFill>
                        <a:latin typeface="YiSunShin Dotum M" panose="02020603020101020101" pitchFamily="18" charset="-127"/>
                        <a:ea typeface="YiSunShin Dotum M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800" b="0" i="0" kern="1200">
                          <a:solidFill>
                            <a:srgbClr val="3A3838"/>
                          </a:solidFill>
                          <a:latin typeface="YiSunShin Dotum M" panose="02020603020101020101" pitchFamily="18" charset="-127"/>
                          <a:ea typeface="YiSunShin Dotum M" panose="02020603020101020101" pitchFamily="18" charset="-127"/>
                          <a:cs typeface="+mn-cs"/>
                        </a:rPr>
                        <a:t>OOO</a:t>
                      </a:r>
                      <a:endParaRPr lang="ko-KR" altLang="en-US" sz="1800" b="0" i="0" kern="1200">
                        <a:solidFill>
                          <a:srgbClr val="3A3838"/>
                        </a:solidFill>
                        <a:latin typeface="YiSunShin Dotum M" panose="02020603020101020101" pitchFamily="18" charset="-127"/>
                        <a:ea typeface="YiSunShin Dotum M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800" b="0" i="0" kern="1200" dirty="0">
                          <a:solidFill>
                            <a:srgbClr val="3A3838"/>
                          </a:solidFill>
                          <a:latin typeface="YiSunShin Dotum M" panose="02020603020101020101" pitchFamily="18" charset="-127"/>
                          <a:ea typeface="YiSunShin Dotum M" panose="02020603020101020101" pitchFamily="18" charset="-127"/>
                          <a:cs typeface="+mn-cs"/>
                        </a:rPr>
                        <a:t>OOO</a:t>
                      </a:r>
                      <a:endParaRPr lang="ko-KR" altLang="en-US" sz="1800" b="0" i="0" kern="1200" dirty="0">
                        <a:solidFill>
                          <a:srgbClr val="3A3838"/>
                        </a:solidFill>
                        <a:latin typeface="YiSunShin Dotum M" panose="02020603020101020101" pitchFamily="18" charset="-127"/>
                        <a:ea typeface="YiSunShin Dotum M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cxnSp>
        <p:nvCxnSpPr>
          <p:cNvPr id="39" name="도형 100"/>
          <p:cNvCxnSpPr/>
          <p:nvPr/>
        </p:nvCxnSpPr>
        <p:spPr>
          <a:xfrm>
            <a:off x="2654935" y="2493010"/>
            <a:ext cx="1337310" cy="1905"/>
          </a:xfrm>
          <a:prstGeom prst="straightConnector1">
            <a:avLst/>
          </a:prstGeom>
          <a:ln w="6350" cap="flat" cmpd="sng">
            <a:prstDash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텍스트 상자 101"/>
          <p:cNvSpPr txBox="1">
            <a:spLocks/>
          </p:cNvSpPr>
          <p:nvPr/>
        </p:nvSpPr>
        <p:spPr>
          <a:xfrm>
            <a:off x="1748790" y="2052955"/>
            <a:ext cx="3173095" cy="37020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ko-KR" altLang="ko-KR" sz="1800">
                <a:solidFill>
                  <a:schemeClr val="tx2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</a:rPr>
              <a:t>정보 입력</a:t>
            </a:r>
            <a:endParaRPr lang="ko-KR" altLang="en-US" sz="1800">
              <a:solidFill>
                <a:schemeClr val="tx2"/>
              </a:solidFill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graphicFrame>
        <p:nvGraphicFramePr>
          <p:cNvPr id="41" name="차트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0659454"/>
              </p:ext>
            </p:extLst>
          </p:nvPr>
        </p:nvGraphicFramePr>
        <p:xfrm>
          <a:off x="5365750" y="4316730"/>
          <a:ext cx="4907915" cy="23641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42" name="도형 11"/>
          <p:cNvCxnSpPr/>
          <p:nvPr/>
        </p:nvCxnSpPr>
        <p:spPr>
          <a:xfrm flipH="1">
            <a:off x="7814945" y="3826510"/>
            <a:ext cx="15875" cy="443865"/>
          </a:xfrm>
          <a:prstGeom prst="straightConnector1">
            <a:avLst/>
          </a:prstGeom>
          <a:ln w="6350" cap="flat" cmpd="sng">
            <a:prstDash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도형 12"/>
          <p:cNvCxnSpPr/>
          <p:nvPr/>
        </p:nvCxnSpPr>
        <p:spPr>
          <a:xfrm flipH="1">
            <a:off x="3486785" y="5453380"/>
            <a:ext cx="1597025" cy="635"/>
          </a:xfrm>
          <a:prstGeom prst="straightConnector1">
            <a:avLst/>
          </a:prstGeom>
          <a:ln w="6350" cap="flat" cmpd="sng">
            <a:prstDash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그룹 15"/>
          <p:cNvGrpSpPr>
            <a:grpSpLocks/>
          </p:cNvGrpSpPr>
          <p:nvPr/>
        </p:nvGrpSpPr>
        <p:grpSpPr>
          <a:xfrm>
            <a:off x="1467485" y="4626610"/>
            <a:ext cx="1703070" cy="1703070"/>
            <a:chOff x="1467485" y="4626610"/>
            <a:chExt cx="1703070" cy="1703070"/>
          </a:xfrm>
        </p:grpSpPr>
        <p:sp>
          <p:nvSpPr>
            <p:cNvPr id="45" name="도형 13"/>
            <p:cNvSpPr>
              <a:spLocks/>
            </p:cNvSpPr>
            <p:nvPr/>
          </p:nvSpPr>
          <p:spPr>
            <a:xfrm>
              <a:off x="1467485" y="4626610"/>
              <a:ext cx="1703070" cy="1703070"/>
            </a:xfrm>
            <a:prstGeom prst="ellipse">
              <a:avLst/>
            </a:prstGeom>
            <a:solidFill>
              <a:schemeClr val="accent1">
                <a:alpha val="60052"/>
              </a:schemeClr>
            </a:solidFill>
            <a:ln w="12700" cap="flat" cmpd="sng">
              <a:solidFill>
                <a:schemeClr val="tx1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>
                <a:latin typeface="YiSunShin Dotum M" panose="02020603020101020101" pitchFamily="18" charset="-127"/>
                <a:ea typeface="YiSunShin Dotum M" panose="02020603020101020101" pitchFamily="18" charset="-127"/>
              </a:endParaRPr>
            </a:p>
          </p:txBody>
        </p:sp>
        <p:sp>
          <p:nvSpPr>
            <p:cNvPr id="46" name="텍스트 상자 14"/>
            <p:cNvSpPr txBox="1">
              <a:spLocks/>
            </p:cNvSpPr>
            <p:nvPr/>
          </p:nvSpPr>
          <p:spPr>
            <a:xfrm>
              <a:off x="1871980" y="5250180"/>
              <a:ext cx="896399" cy="430887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none" lIns="91440" tIns="45720" rIns="91440" bIns="45720" numCol="1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ko-KR" altLang="ko-KR" sz="220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구직자</a:t>
              </a:r>
              <a:endParaRPr lang="ko-KR" altLang="en-US" sz="2200">
                <a:latin typeface="YiSunShin Dotum M" panose="02020603020101020101" pitchFamily="18" charset="-127"/>
                <a:ea typeface="YiSunShin Dotum M" panose="02020603020101020101" pitchFamily="18" charset="-127"/>
              </a:endParaRPr>
            </a:p>
          </p:txBody>
        </p:sp>
      </p:grpSp>
      <p:sp>
        <p:nvSpPr>
          <p:cNvPr id="47" name="텍스트 상자 16"/>
          <p:cNvSpPr txBox="1">
            <a:spLocks/>
          </p:cNvSpPr>
          <p:nvPr/>
        </p:nvSpPr>
        <p:spPr>
          <a:xfrm>
            <a:off x="2721610" y="5020945"/>
            <a:ext cx="3173095" cy="36893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ko-KR" altLang="ko-KR" sz="1800">
                <a:solidFill>
                  <a:schemeClr val="tx2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</a:rPr>
              <a:t>정보 제공</a:t>
            </a:r>
            <a:endParaRPr lang="ko-KR" altLang="en-US" sz="1800">
              <a:solidFill>
                <a:schemeClr val="tx2"/>
              </a:solidFill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Rect 0"/>
          <p:cNvCxnSpPr/>
          <p:nvPr/>
        </p:nvCxnSpPr>
        <p:spPr>
          <a:xfrm>
            <a:off x="1188720" y="273050"/>
            <a:ext cx="10668000" cy="1270"/>
          </a:xfrm>
          <a:prstGeom prst="line">
            <a:avLst/>
          </a:prstGeom>
          <a:ln w="19050" cap="flat" cmpd="sng">
            <a:solidFill>
              <a:schemeClr val="accent6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 0"/>
          <p:cNvSpPr>
            <a:spLocks/>
          </p:cNvSpPr>
          <p:nvPr/>
        </p:nvSpPr>
        <p:spPr>
          <a:xfrm>
            <a:off x="266065" y="244475"/>
            <a:ext cx="721360" cy="72136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sp>
        <p:nvSpPr>
          <p:cNvPr id="26" name="Rect 0"/>
          <p:cNvSpPr txBox="1">
            <a:spLocks/>
          </p:cNvSpPr>
          <p:nvPr/>
        </p:nvSpPr>
        <p:spPr>
          <a:xfrm>
            <a:off x="490220" y="323215"/>
            <a:ext cx="260350" cy="58483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sz="3200" b="1" dirty="0">
                <a:solidFill>
                  <a:schemeClr val="bg1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</a:rPr>
              <a:t>5</a:t>
            </a:r>
            <a:endParaRPr lang="ko-KR" altLang="en-US" sz="3200" b="1" dirty="0">
              <a:solidFill>
                <a:schemeClr val="bg1"/>
              </a:solidFill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grpSp>
        <p:nvGrpSpPr>
          <p:cNvPr id="27" name="Group 5"/>
          <p:cNvGrpSpPr>
            <a:grpSpLocks/>
          </p:cNvGrpSpPr>
          <p:nvPr/>
        </p:nvGrpSpPr>
        <p:grpSpPr>
          <a:xfrm>
            <a:off x="1174115" y="351790"/>
            <a:ext cx="1212369" cy="690602"/>
            <a:chOff x="1174115" y="351790"/>
            <a:chExt cx="1212369" cy="690602"/>
          </a:xfrm>
        </p:grpSpPr>
        <p:sp>
          <p:nvSpPr>
            <p:cNvPr id="28" name="Rect 0"/>
            <p:cNvSpPr txBox="1">
              <a:spLocks/>
            </p:cNvSpPr>
            <p:nvPr/>
          </p:nvSpPr>
          <p:spPr>
            <a:xfrm>
              <a:off x="1188720" y="351790"/>
              <a:ext cx="1197764" cy="307777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en-US" altLang="ko-KR" sz="140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00</a:t>
              </a:r>
              <a:r>
                <a:rPr lang="ko-KR" altLang="ko-KR" sz="140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3</a:t>
              </a:r>
              <a:r>
                <a:rPr lang="en-US" altLang="ko-KR" sz="140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 </a:t>
              </a:r>
              <a:r>
                <a:rPr lang="ko-KR" altLang="en-US" sz="140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주요 기능</a:t>
              </a:r>
            </a:p>
          </p:txBody>
        </p:sp>
        <p:sp>
          <p:nvSpPr>
            <p:cNvPr id="29" name="Rect 0"/>
            <p:cNvSpPr txBox="1">
              <a:spLocks/>
            </p:cNvSpPr>
            <p:nvPr/>
          </p:nvSpPr>
          <p:spPr>
            <a:xfrm>
              <a:off x="1174115" y="611505"/>
              <a:ext cx="659155" cy="430887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ko-KR" altLang="en-US" sz="2200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매칭</a:t>
              </a:r>
            </a:p>
          </p:txBody>
        </p:sp>
      </p:grpSp>
      <p:grpSp>
        <p:nvGrpSpPr>
          <p:cNvPr id="44" name="Group 5"/>
          <p:cNvGrpSpPr>
            <a:grpSpLocks/>
          </p:cNvGrpSpPr>
          <p:nvPr/>
        </p:nvGrpSpPr>
        <p:grpSpPr>
          <a:xfrm>
            <a:off x="994410" y="1937385"/>
            <a:ext cx="1703070" cy="1703070"/>
            <a:chOff x="994410" y="1937385"/>
            <a:chExt cx="1703070" cy="1703070"/>
          </a:xfrm>
        </p:grpSpPr>
        <p:sp>
          <p:nvSpPr>
            <p:cNvPr id="45" name="Rect 0"/>
            <p:cNvSpPr>
              <a:spLocks/>
            </p:cNvSpPr>
            <p:nvPr/>
          </p:nvSpPr>
          <p:spPr>
            <a:xfrm>
              <a:off x="994410" y="1937385"/>
              <a:ext cx="1703070" cy="1703070"/>
            </a:xfrm>
            <a:prstGeom prst="ellipse">
              <a:avLst/>
            </a:prstGeom>
            <a:solidFill>
              <a:schemeClr val="accent1">
                <a:alpha val="60052"/>
              </a:schemeClr>
            </a:solidFill>
            <a:ln w="12700" cap="flat" cmpd="sng">
              <a:solidFill>
                <a:schemeClr val="tx1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>
                <a:latin typeface="YiSunShin Dotum M" panose="02020603020101020101" pitchFamily="18" charset="-127"/>
                <a:ea typeface="YiSunShin Dotum M" panose="02020603020101020101" pitchFamily="18" charset="-127"/>
              </a:endParaRPr>
            </a:p>
          </p:txBody>
        </p:sp>
        <p:sp>
          <p:nvSpPr>
            <p:cNvPr id="46" name="Rect 0"/>
            <p:cNvSpPr txBox="1">
              <a:spLocks/>
            </p:cNvSpPr>
            <p:nvPr/>
          </p:nvSpPr>
          <p:spPr>
            <a:xfrm>
              <a:off x="1398905" y="2560955"/>
              <a:ext cx="896399" cy="430887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none" lIns="91440" tIns="45720" rIns="91440" bIns="45720" numCol="1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ko-KR" altLang="ko-KR" sz="220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구직자</a:t>
              </a:r>
              <a:endParaRPr lang="ko-KR" altLang="en-US" sz="2200">
                <a:latin typeface="YiSunShin Dotum M" panose="02020603020101020101" pitchFamily="18" charset="-127"/>
                <a:ea typeface="YiSunShin Dotum M" panose="02020603020101020101" pitchFamily="18" charset="-127"/>
              </a:endParaRPr>
            </a:p>
          </p:txBody>
        </p:sp>
      </p:grpSp>
      <p:grpSp>
        <p:nvGrpSpPr>
          <p:cNvPr id="62" name="그룹 47"/>
          <p:cNvGrpSpPr>
            <a:grpSpLocks/>
          </p:cNvGrpSpPr>
          <p:nvPr/>
        </p:nvGrpSpPr>
        <p:grpSpPr>
          <a:xfrm>
            <a:off x="6701790" y="530860"/>
            <a:ext cx="2648585" cy="2648585"/>
            <a:chOff x="6701790" y="530860"/>
            <a:chExt cx="2648585" cy="2648585"/>
          </a:xfrm>
        </p:grpSpPr>
        <p:sp>
          <p:nvSpPr>
            <p:cNvPr id="47" name="도형 32"/>
            <p:cNvSpPr>
              <a:spLocks/>
            </p:cNvSpPr>
            <p:nvPr/>
          </p:nvSpPr>
          <p:spPr>
            <a:xfrm>
              <a:off x="6701790" y="530860"/>
              <a:ext cx="2648585" cy="2648585"/>
            </a:xfrm>
            <a:prstGeom prst="diamond">
              <a:avLst/>
            </a:prstGeom>
            <a:solidFill>
              <a:schemeClr val="accent1">
                <a:alpha val="69865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>
                <a:latin typeface="YiSunShin Dotum M" panose="02020603020101020101" pitchFamily="18" charset="-127"/>
                <a:ea typeface="YiSunShin Dotum M" panose="02020603020101020101" pitchFamily="18" charset="-127"/>
              </a:endParaRPr>
            </a:p>
          </p:txBody>
        </p:sp>
        <p:sp>
          <p:nvSpPr>
            <p:cNvPr id="48" name="텍스트 상자 33"/>
            <p:cNvSpPr txBox="1">
              <a:spLocks/>
            </p:cNvSpPr>
            <p:nvPr/>
          </p:nvSpPr>
          <p:spPr>
            <a:xfrm>
              <a:off x="7338060" y="1644650"/>
              <a:ext cx="1445895" cy="430530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none" lIns="91440" tIns="45720" rIns="91440" bIns="45720" numCol="1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ko-KR" altLang="ko-KR" sz="220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매칭 시스템</a:t>
              </a:r>
              <a:endParaRPr lang="ko-KR" altLang="en-US" sz="2200">
                <a:latin typeface="YiSunShin Dotum M" panose="02020603020101020101" pitchFamily="18" charset="-127"/>
                <a:ea typeface="YiSunShin Dotum M" panose="02020603020101020101" pitchFamily="18" charset="-127"/>
              </a:endParaRPr>
            </a:p>
          </p:txBody>
        </p:sp>
      </p:grpSp>
      <p:grpSp>
        <p:nvGrpSpPr>
          <p:cNvPr id="65" name="그룹 50"/>
          <p:cNvGrpSpPr>
            <a:grpSpLocks/>
          </p:cNvGrpSpPr>
          <p:nvPr/>
        </p:nvGrpSpPr>
        <p:grpSpPr>
          <a:xfrm>
            <a:off x="4078605" y="3628390"/>
            <a:ext cx="7909560" cy="2653030"/>
            <a:chOff x="4078605" y="3628390"/>
            <a:chExt cx="7909560" cy="2653030"/>
          </a:xfrm>
        </p:grpSpPr>
        <p:grpSp>
          <p:nvGrpSpPr>
            <p:cNvPr id="56" name="그룹 41"/>
            <p:cNvGrpSpPr>
              <a:grpSpLocks/>
            </p:cNvGrpSpPr>
            <p:nvPr/>
          </p:nvGrpSpPr>
          <p:grpSpPr>
            <a:xfrm>
              <a:off x="4078605" y="3632835"/>
              <a:ext cx="2648585" cy="2648585"/>
              <a:chOff x="4078605" y="3632835"/>
              <a:chExt cx="2648585" cy="2648585"/>
            </a:xfrm>
          </p:grpSpPr>
          <p:sp>
            <p:nvSpPr>
              <p:cNvPr id="49" name="도형 34"/>
              <p:cNvSpPr>
                <a:spLocks/>
              </p:cNvSpPr>
              <p:nvPr/>
            </p:nvSpPr>
            <p:spPr>
              <a:xfrm>
                <a:off x="4078605" y="3632835"/>
                <a:ext cx="2648585" cy="2648585"/>
              </a:xfrm>
              <a:prstGeom prst="diamond">
                <a:avLst/>
              </a:prstGeom>
              <a:solidFill>
                <a:schemeClr val="accent2">
                  <a:lumMod val="60000"/>
                  <a:lumOff val="40000"/>
                  <a:alpha val="69865"/>
                </a:schemeClr>
              </a:solidFill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ctr" latinLnBrk="0">
                  <a:buFontTx/>
                  <a:buNone/>
                </a:pPr>
                <a:endParaRPr lang="ko-KR" altLang="en-US">
                  <a:latin typeface="YiSunShin Dotum M" panose="02020603020101020101" pitchFamily="18" charset="-127"/>
                  <a:ea typeface="YiSunShin Dotum M" panose="02020603020101020101" pitchFamily="18" charset="-127"/>
                </a:endParaRPr>
              </a:p>
            </p:txBody>
          </p:sp>
          <p:sp>
            <p:nvSpPr>
              <p:cNvPr id="50" name="텍스트 상자 35"/>
              <p:cNvSpPr txBox="1">
                <a:spLocks/>
              </p:cNvSpPr>
              <p:nvPr/>
            </p:nvSpPr>
            <p:spPr>
              <a:xfrm>
                <a:off x="4587875" y="4760595"/>
                <a:ext cx="1678665" cy="430887"/>
              </a:xfrm>
              <a:prstGeom prst="rect">
                <a:avLst/>
              </a:prstGeom>
              <a:noFill/>
              <a:ln w="0">
                <a:noFill/>
                <a:prstDash/>
              </a:ln>
            </p:spPr>
            <p:txBody>
              <a:bodyPr vert="horz" wrap="none" lIns="91440" tIns="45720" rIns="91440" bIns="45720" numCol="1" anchor="t">
                <a:spAutoFit/>
              </a:bodyPr>
              <a:lstStyle/>
              <a:p>
                <a:pPr marL="0" indent="0" latinLnBrk="0">
                  <a:buFontTx/>
                  <a:buNone/>
                </a:pPr>
                <a:r>
                  <a:rPr lang="ko-KR" altLang="ko-KR" sz="2200">
                    <a:latin typeface="YiSunShin Dotum M" panose="02020603020101020101" pitchFamily="18" charset="-127"/>
                    <a:ea typeface="YiSunShin Dotum M" panose="02020603020101020101" pitchFamily="18" charset="-127"/>
                  </a:rPr>
                  <a:t>검색기록 기반</a:t>
                </a:r>
                <a:endParaRPr lang="ko-KR" altLang="en-US" sz="2200">
                  <a:latin typeface="YiSunShin Dotum M" panose="02020603020101020101" pitchFamily="18" charset="-127"/>
                  <a:ea typeface="YiSunShin Dotum M" panose="02020603020101020101" pitchFamily="18" charset="-127"/>
                </a:endParaRPr>
              </a:p>
            </p:txBody>
          </p:sp>
        </p:grpSp>
        <p:grpSp>
          <p:nvGrpSpPr>
            <p:cNvPr id="57" name="그룹 42"/>
            <p:cNvGrpSpPr>
              <a:grpSpLocks/>
            </p:cNvGrpSpPr>
            <p:nvPr/>
          </p:nvGrpSpPr>
          <p:grpSpPr>
            <a:xfrm>
              <a:off x="6701790" y="3628390"/>
              <a:ext cx="2648585" cy="2648585"/>
              <a:chOff x="6701790" y="3628390"/>
              <a:chExt cx="2648585" cy="2648585"/>
            </a:xfrm>
          </p:grpSpPr>
          <p:sp>
            <p:nvSpPr>
              <p:cNvPr id="51" name="도형 36"/>
              <p:cNvSpPr>
                <a:spLocks/>
              </p:cNvSpPr>
              <p:nvPr/>
            </p:nvSpPr>
            <p:spPr>
              <a:xfrm>
                <a:off x="6701790" y="3628390"/>
                <a:ext cx="2648585" cy="2648585"/>
              </a:xfrm>
              <a:prstGeom prst="diamond">
                <a:avLst/>
              </a:prstGeom>
              <a:solidFill>
                <a:schemeClr val="accent6">
                  <a:lumMod val="60000"/>
                  <a:lumOff val="40000"/>
                  <a:alpha val="69865"/>
                </a:schemeClr>
              </a:solidFill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ctr" latinLnBrk="0">
                  <a:buFontTx/>
                  <a:buNone/>
                </a:pPr>
                <a:endParaRPr lang="ko-KR" altLang="en-US">
                  <a:latin typeface="YiSunShin Dotum M" panose="02020603020101020101" pitchFamily="18" charset="-127"/>
                  <a:ea typeface="YiSunShin Dotum M" panose="02020603020101020101" pitchFamily="18" charset="-127"/>
                </a:endParaRPr>
              </a:p>
            </p:txBody>
          </p:sp>
          <p:sp>
            <p:nvSpPr>
              <p:cNvPr id="52" name="텍스트 상자 37"/>
              <p:cNvSpPr txBox="1">
                <a:spLocks/>
              </p:cNvSpPr>
              <p:nvPr/>
            </p:nvSpPr>
            <p:spPr>
              <a:xfrm>
                <a:off x="7200900" y="4758690"/>
                <a:ext cx="1766570" cy="430530"/>
              </a:xfrm>
              <a:prstGeom prst="rect">
                <a:avLst/>
              </a:prstGeom>
              <a:noFill/>
              <a:ln w="0">
                <a:noFill/>
                <a:prstDash/>
              </a:ln>
            </p:spPr>
            <p:txBody>
              <a:bodyPr vert="horz" wrap="none" lIns="91440" tIns="45720" rIns="91440" bIns="45720" numCol="1" anchor="t">
                <a:spAutoFit/>
              </a:bodyPr>
              <a:lstStyle/>
              <a:p>
                <a:pPr marL="0" indent="0" latinLnBrk="0">
                  <a:buFontTx/>
                  <a:buNone/>
                </a:pPr>
                <a:r>
                  <a:rPr lang="ko-KR" altLang="ko-KR" sz="2200">
                    <a:latin typeface="YiSunShin Dotum M" panose="02020603020101020101" pitchFamily="18" charset="-127"/>
                    <a:ea typeface="YiSunShin Dotum M" panose="02020603020101020101" pitchFamily="18" charset="-127"/>
                  </a:rPr>
                  <a:t>공고 조회 기반</a:t>
                </a:r>
                <a:endParaRPr lang="ko-KR" altLang="en-US" sz="2200">
                  <a:latin typeface="YiSunShin Dotum M" panose="02020603020101020101" pitchFamily="18" charset="-127"/>
                  <a:ea typeface="YiSunShin Dotum M" panose="02020603020101020101" pitchFamily="18" charset="-127"/>
                </a:endParaRPr>
              </a:p>
            </p:txBody>
          </p:sp>
        </p:grpSp>
        <p:grpSp>
          <p:nvGrpSpPr>
            <p:cNvPr id="55" name="그룹 40"/>
            <p:cNvGrpSpPr>
              <a:grpSpLocks/>
            </p:cNvGrpSpPr>
            <p:nvPr/>
          </p:nvGrpSpPr>
          <p:grpSpPr>
            <a:xfrm>
              <a:off x="9339580" y="3630295"/>
              <a:ext cx="2648585" cy="2648585"/>
              <a:chOff x="9339580" y="3630295"/>
              <a:chExt cx="2648585" cy="2648585"/>
            </a:xfrm>
          </p:grpSpPr>
          <p:sp>
            <p:nvSpPr>
              <p:cNvPr id="53" name="도형 38"/>
              <p:cNvSpPr>
                <a:spLocks/>
              </p:cNvSpPr>
              <p:nvPr/>
            </p:nvSpPr>
            <p:spPr>
              <a:xfrm>
                <a:off x="9339580" y="3630295"/>
                <a:ext cx="2648585" cy="2648585"/>
              </a:xfrm>
              <a:prstGeom prst="diamond">
                <a:avLst/>
              </a:prstGeom>
              <a:solidFill>
                <a:schemeClr val="accent3">
                  <a:alpha val="69865"/>
                </a:schemeClr>
              </a:solidFill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ctr" latinLnBrk="0">
                  <a:buFontTx/>
                  <a:buNone/>
                </a:pPr>
                <a:endParaRPr lang="ko-KR" altLang="en-US">
                  <a:latin typeface="YiSunShin Dotum M" panose="02020603020101020101" pitchFamily="18" charset="-127"/>
                  <a:ea typeface="YiSunShin Dotum M" panose="02020603020101020101" pitchFamily="18" charset="-127"/>
                </a:endParaRPr>
              </a:p>
            </p:txBody>
          </p:sp>
          <p:sp>
            <p:nvSpPr>
              <p:cNvPr id="54" name="텍스트 상자 39"/>
              <p:cNvSpPr txBox="1">
                <a:spLocks/>
              </p:cNvSpPr>
              <p:nvPr/>
            </p:nvSpPr>
            <p:spPr>
              <a:xfrm>
                <a:off x="9857740" y="4756785"/>
                <a:ext cx="1678665" cy="430887"/>
              </a:xfrm>
              <a:prstGeom prst="rect">
                <a:avLst/>
              </a:prstGeom>
              <a:noFill/>
              <a:ln w="0">
                <a:noFill/>
                <a:prstDash/>
              </a:ln>
            </p:spPr>
            <p:txBody>
              <a:bodyPr vert="horz" wrap="none" lIns="91440" tIns="45720" rIns="91440" bIns="45720" numCol="1" anchor="t">
                <a:spAutoFit/>
              </a:bodyPr>
              <a:lstStyle/>
              <a:p>
                <a:pPr marL="0" indent="0" latinLnBrk="0">
                  <a:buFontTx/>
                  <a:buNone/>
                </a:pPr>
                <a:r>
                  <a:rPr lang="ko-KR" altLang="ko-KR" sz="2200">
                    <a:latin typeface="YiSunShin Dotum M" panose="02020603020101020101" pitchFamily="18" charset="-127"/>
                    <a:ea typeface="YiSunShin Dotum M" panose="02020603020101020101" pitchFamily="18" charset="-127"/>
                  </a:rPr>
                  <a:t>다면평가 기반</a:t>
                </a:r>
                <a:endParaRPr lang="ko-KR" altLang="en-US" sz="2200">
                  <a:latin typeface="YiSunShin Dotum M" panose="02020603020101020101" pitchFamily="18" charset="-127"/>
                  <a:ea typeface="YiSunShin Dotum M" panose="02020603020101020101" pitchFamily="18" charset="-127"/>
                </a:endParaRPr>
              </a:p>
            </p:txBody>
          </p:sp>
        </p:grpSp>
      </p:grpSp>
      <p:cxnSp>
        <p:nvCxnSpPr>
          <p:cNvPr id="64" name="도형 49"/>
          <p:cNvCxnSpPr/>
          <p:nvPr/>
        </p:nvCxnSpPr>
        <p:spPr>
          <a:xfrm flipV="1">
            <a:off x="5097145" y="3390265"/>
            <a:ext cx="5747385" cy="1270"/>
          </a:xfrm>
          <a:prstGeom prst="line">
            <a:avLst/>
          </a:prstGeom>
          <a:ln w="28575" cap="flat" cmpd="sng">
            <a:solidFill>
              <a:schemeClr val="tx2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도형 51"/>
          <p:cNvCxnSpPr/>
          <p:nvPr/>
        </p:nvCxnSpPr>
        <p:spPr>
          <a:xfrm flipV="1">
            <a:off x="2969260" y="1891030"/>
            <a:ext cx="3428365" cy="739775"/>
          </a:xfrm>
          <a:prstGeom prst="straightConnector1">
            <a:avLst/>
          </a:prstGeom>
          <a:ln w="6350" cap="flat" cmpd="sng">
            <a:prstDash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도형 53"/>
          <p:cNvCxnSpPr/>
          <p:nvPr/>
        </p:nvCxnSpPr>
        <p:spPr>
          <a:xfrm flipH="1" flipV="1">
            <a:off x="2540635" y="3679190"/>
            <a:ext cx="1389380" cy="975360"/>
          </a:xfrm>
          <a:prstGeom prst="straightConnector1">
            <a:avLst/>
          </a:prstGeom>
          <a:ln w="6350" cap="flat" cmpd="sng">
            <a:prstDash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텍스트 상자 54"/>
          <p:cNvSpPr txBox="1">
            <a:spLocks/>
          </p:cNvSpPr>
          <p:nvPr/>
        </p:nvSpPr>
        <p:spPr>
          <a:xfrm rot="2100000">
            <a:off x="2130425" y="4653915"/>
            <a:ext cx="3172460" cy="36893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latinLnBrk="0">
              <a:buFontTx/>
              <a:buNone/>
            </a:pPr>
            <a:r>
              <a:rPr lang="ko-KR" altLang="ko-KR" sz="1800">
                <a:solidFill>
                  <a:schemeClr val="tx2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</a:rPr>
              <a:t>매칭 공고 제공</a:t>
            </a:r>
            <a:endParaRPr lang="ko-KR" altLang="en-US" sz="1800">
              <a:solidFill>
                <a:schemeClr val="tx2"/>
              </a:solidFill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89585" y="2286000"/>
            <a:ext cx="1994457" cy="1200329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7200" b="1" dirty="0">
                <a:solidFill>
                  <a:schemeClr val="tx2"/>
                </a:solidFill>
                <a:latin typeface="YiSunShin Dotum B" panose="02020603020101020101" pitchFamily="18" charset="-127"/>
                <a:ea typeface="YiSunShin Dotum B" panose="02020603020101020101" pitchFamily="18" charset="-127"/>
              </a:rPr>
              <a:t>004</a:t>
            </a:r>
            <a:endParaRPr lang="ko-KR" altLang="en-US" sz="7200" b="1" dirty="0">
              <a:solidFill>
                <a:schemeClr val="tx2"/>
              </a:solidFill>
              <a:latin typeface="YiSunShin Dotum B" panose="02020603020101020101" pitchFamily="18" charset="-127"/>
              <a:ea typeface="YiSunShin Dotum B" panose="020206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3400" y="3549650"/>
            <a:ext cx="1758815" cy="58477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3200" spc="300" dirty="0">
                <a:solidFill>
                  <a:schemeClr val="tx2"/>
                </a:solidFill>
                <a:latin typeface="YiSunShin Dotum B" panose="02020603020101020101" pitchFamily="18" charset="-127"/>
                <a:ea typeface="YiSunShin Dotum B" panose="02020603020101020101" pitchFamily="18" charset="-127"/>
              </a:rPr>
              <a:t>수행절차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737528" y="6505575"/>
            <a:ext cx="238398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YiSunShin Dotum B" panose="02020603020101020101" pitchFamily="18" charset="-127"/>
                <a:ea typeface="YiSunShin Dotum B" panose="02020603020101020101" pitchFamily="18" charset="-127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YiSunShin Dotum B" panose="02020603020101020101" pitchFamily="18" charset="-127"/>
              <a:ea typeface="YiSunShin Dotum B" panose="02020603020101020101" pitchFamily="18" charset="-127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489585" y="3392805"/>
            <a:ext cx="697484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이등변 삼각형 10"/>
          <p:cNvSpPr/>
          <p:nvPr/>
        </p:nvSpPr>
        <p:spPr>
          <a:xfrm>
            <a:off x="6687820" y="920115"/>
            <a:ext cx="3334385" cy="4594225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YiSunShin Dotum B" panose="02020603020101020101" pitchFamily="18" charset="-127"/>
              <a:ea typeface="YiSunShin Dotum B" panose="02020603020101020101" pitchFamily="18" charset="-127"/>
            </a:endParaRPr>
          </a:p>
        </p:txBody>
      </p:sp>
      <p:sp>
        <p:nvSpPr>
          <p:cNvPr id="12" name="이등변 삼각형 11"/>
          <p:cNvSpPr/>
          <p:nvPr/>
        </p:nvSpPr>
        <p:spPr>
          <a:xfrm>
            <a:off x="8552815" y="920115"/>
            <a:ext cx="3334385" cy="4594225"/>
          </a:xfrm>
          <a:prstGeom prst="triangle">
            <a:avLst/>
          </a:prstGeom>
          <a:solidFill>
            <a:schemeClr val="accent4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YiSunShin Dotum B" panose="02020603020101020101" pitchFamily="18" charset="-127"/>
              <a:ea typeface="YiSunShin Dotum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227404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38006" y="344708"/>
            <a:ext cx="644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</a:rPr>
              <a:t>목 차</a:t>
            </a:r>
          </a:p>
        </p:txBody>
      </p:sp>
      <p:sp>
        <p:nvSpPr>
          <p:cNvPr id="25" name="직각 삼각형 24"/>
          <p:cNvSpPr/>
          <p:nvPr/>
        </p:nvSpPr>
        <p:spPr>
          <a:xfrm flipH="1">
            <a:off x="8048846" y="0"/>
            <a:ext cx="4143153" cy="6858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sp>
        <p:nvSpPr>
          <p:cNvPr id="26" name="직각 삼각형 25"/>
          <p:cNvSpPr/>
          <p:nvPr/>
        </p:nvSpPr>
        <p:spPr>
          <a:xfrm flipH="1" flipV="1">
            <a:off x="8048846" y="0"/>
            <a:ext cx="4143153" cy="6821488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cxnSp>
        <p:nvCxnSpPr>
          <p:cNvPr id="27" name="직선 연결선 26"/>
          <p:cNvCxnSpPr/>
          <p:nvPr/>
        </p:nvCxnSpPr>
        <p:spPr>
          <a:xfrm>
            <a:off x="338006" y="724659"/>
            <a:ext cx="1374094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양쪽 중괄호 1">
            <a:extLst>
              <a:ext uri="{FF2B5EF4-FFF2-40B4-BE49-F238E27FC236}">
                <a16:creationId xmlns:a16="http://schemas.microsoft.com/office/drawing/2014/main" id="{3A7CE9C7-EDF3-83B1-6B89-BA6C407A7AD4}"/>
              </a:ext>
            </a:extLst>
          </p:cNvPr>
          <p:cNvSpPr/>
          <p:nvPr/>
        </p:nvSpPr>
        <p:spPr>
          <a:xfrm>
            <a:off x="1578034" y="1213867"/>
            <a:ext cx="2937757" cy="532557"/>
          </a:xfrm>
          <a:prstGeom prst="bracePair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b"/>
          <a:lstStyle/>
          <a:p>
            <a:pPr algn="ctr"/>
            <a:endParaRPr kumimoji="1" lang="en-US" altLang="ko-Kore-KR" sz="2800" spc="300" dirty="0">
              <a:solidFill>
                <a:schemeClr val="bg1">
                  <a:lumMod val="95000"/>
                </a:schemeClr>
              </a:solidFill>
              <a:latin typeface="YiSunShin Dotum B" panose="02020603020101020101" pitchFamily="18" charset="-127"/>
              <a:ea typeface="YiSunShin Dotum B" panose="02020603020101020101" pitchFamily="18" charset="-127"/>
            </a:endParaRPr>
          </a:p>
          <a:p>
            <a:pPr algn="ctr"/>
            <a:r>
              <a:rPr kumimoji="1" lang="en-US" altLang="ko-Kore-KR" sz="1000" spc="300" dirty="0">
                <a:solidFill>
                  <a:schemeClr val="bg1">
                    <a:lumMod val="95000"/>
                  </a:schemeClr>
                </a:solidFill>
                <a:latin typeface="YiSunShin Dotum B" panose="02020603020101020101" pitchFamily="18" charset="-127"/>
                <a:ea typeface="YiSunShin Dotum B" panose="02020603020101020101" pitchFamily="18" charset="-127"/>
              </a:rPr>
              <a:t>001</a:t>
            </a:r>
          </a:p>
          <a:p>
            <a:pPr algn="ctr"/>
            <a:r>
              <a:rPr kumimoji="1" lang="ko-Kore-KR" altLang="en-US" sz="2800" spc="300" dirty="0">
                <a:solidFill>
                  <a:schemeClr val="bg1">
                    <a:lumMod val="95000"/>
                  </a:schemeClr>
                </a:solidFill>
                <a:latin typeface="YiSunShin Dotum B" panose="02020603020101020101" pitchFamily="18" charset="-127"/>
                <a:ea typeface="YiSunShin Dotum B" panose="02020603020101020101" pitchFamily="18" charset="-127"/>
              </a:rPr>
              <a:t>프로젝트</a:t>
            </a:r>
            <a:r>
              <a:rPr kumimoji="1" lang="ko-KR" altLang="en-US" sz="2800" spc="300" dirty="0">
                <a:solidFill>
                  <a:schemeClr val="bg1">
                    <a:lumMod val="95000"/>
                  </a:schemeClr>
                </a:solidFill>
                <a:latin typeface="YiSunShin Dotum B" panose="02020603020101020101" pitchFamily="18" charset="-127"/>
                <a:ea typeface="YiSunShin Dotum B" panose="02020603020101020101" pitchFamily="18" charset="-127"/>
              </a:rPr>
              <a:t> 개요</a:t>
            </a:r>
            <a:endParaRPr kumimoji="1" lang="ko-Kore-KR" altLang="en-US" sz="2800" spc="300" dirty="0">
              <a:solidFill>
                <a:schemeClr val="bg1">
                  <a:lumMod val="95000"/>
                </a:schemeClr>
              </a:solidFill>
              <a:latin typeface="YiSunShin Dotum B" panose="02020603020101020101" pitchFamily="18" charset="-127"/>
              <a:ea typeface="YiSunShin Dotum B" panose="02020603020101020101" pitchFamily="18" charset="-127"/>
            </a:endParaRPr>
          </a:p>
        </p:txBody>
      </p:sp>
      <p:sp>
        <p:nvSpPr>
          <p:cNvPr id="33" name="양쪽 중괄호 32">
            <a:extLst>
              <a:ext uri="{FF2B5EF4-FFF2-40B4-BE49-F238E27FC236}">
                <a16:creationId xmlns:a16="http://schemas.microsoft.com/office/drawing/2014/main" id="{9773A45E-5009-15A7-03D1-924126A90649}"/>
              </a:ext>
            </a:extLst>
          </p:cNvPr>
          <p:cNvSpPr/>
          <p:nvPr/>
        </p:nvSpPr>
        <p:spPr>
          <a:xfrm>
            <a:off x="1578028" y="2117920"/>
            <a:ext cx="2937757" cy="532557"/>
          </a:xfrm>
          <a:prstGeom prst="bracePair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b"/>
          <a:lstStyle/>
          <a:p>
            <a:pPr algn="ctr"/>
            <a:r>
              <a:rPr kumimoji="1" lang="en-US" altLang="ko-KR" sz="1000" spc="300" dirty="0">
                <a:solidFill>
                  <a:schemeClr val="bg1">
                    <a:lumMod val="95000"/>
                  </a:schemeClr>
                </a:solidFill>
                <a:latin typeface="YiSunShin Dotum B" panose="02020603020101020101" pitchFamily="18" charset="-127"/>
                <a:ea typeface="YiSunShin Dotum B" panose="02020603020101020101" pitchFamily="18" charset="-127"/>
              </a:rPr>
              <a:t>002</a:t>
            </a:r>
          </a:p>
          <a:p>
            <a:pPr algn="ctr"/>
            <a:r>
              <a:rPr kumimoji="1" lang="ko-KR" altLang="en-US" sz="2800" spc="300" dirty="0">
                <a:solidFill>
                  <a:schemeClr val="bg1">
                    <a:lumMod val="95000"/>
                  </a:schemeClr>
                </a:solidFill>
                <a:latin typeface="YiSunShin Dotum B" panose="02020603020101020101" pitchFamily="18" charset="-127"/>
                <a:ea typeface="YiSunShin Dotum B" panose="02020603020101020101" pitchFamily="18" charset="-127"/>
              </a:rPr>
              <a:t>팀 및 역할</a:t>
            </a:r>
            <a:endParaRPr kumimoji="1" lang="ko-Kore-KR" altLang="en-US" sz="2800" spc="300" dirty="0">
              <a:solidFill>
                <a:schemeClr val="bg1">
                  <a:lumMod val="95000"/>
                </a:schemeClr>
              </a:solidFill>
              <a:latin typeface="YiSunShin Dotum B" panose="02020603020101020101" pitchFamily="18" charset="-127"/>
              <a:ea typeface="YiSunShin Dotum B" panose="02020603020101020101" pitchFamily="18" charset="-127"/>
            </a:endParaRPr>
          </a:p>
        </p:txBody>
      </p:sp>
      <p:sp>
        <p:nvSpPr>
          <p:cNvPr id="34" name="양쪽 중괄호 33">
            <a:extLst>
              <a:ext uri="{FF2B5EF4-FFF2-40B4-BE49-F238E27FC236}">
                <a16:creationId xmlns:a16="http://schemas.microsoft.com/office/drawing/2014/main" id="{CB6AFB87-E900-B6E1-FCFE-B9C4AECCD33B}"/>
              </a:ext>
            </a:extLst>
          </p:cNvPr>
          <p:cNvSpPr/>
          <p:nvPr/>
        </p:nvSpPr>
        <p:spPr>
          <a:xfrm>
            <a:off x="1578028" y="2970662"/>
            <a:ext cx="2937757" cy="532557"/>
          </a:xfrm>
          <a:prstGeom prst="bracePair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b"/>
          <a:lstStyle/>
          <a:p>
            <a:pPr algn="ctr"/>
            <a:r>
              <a:rPr kumimoji="1" lang="en-US" altLang="ko-KR" sz="1000" spc="300" dirty="0">
                <a:solidFill>
                  <a:schemeClr val="bg1">
                    <a:lumMod val="95000"/>
                  </a:schemeClr>
                </a:solidFill>
                <a:latin typeface="YiSunShin Dotum B" panose="02020603020101020101" pitchFamily="18" charset="-127"/>
                <a:ea typeface="YiSunShin Dotum B" panose="02020603020101020101" pitchFamily="18" charset="-127"/>
              </a:rPr>
              <a:t>003</a:t>
            </a:r>
          </a:p>
          <a:p>
            <a:pPr algn="ctr"/>
            <a:r>
              <a:rPr kumimoji="1" lang="ko-KR" altLang="en-US" sz="2800" spc="300" dirty="0">
                <a:solidFill>
                  <a:schemeClr val="bg1">
                    <a:lumMod val="95000"/>
                  </a:schemeClr>
                </a:solidFill>
                <a:latin typeface="YiSunShin Dotum B" panose="02020603020101020101" pitchFamily="18" charset="-127"/>
                <a:ea typeface="YiSunShin Dotum B" panose="02020603020101020101" pitchFamily="18" charset="-127"/>
              </a:rPr>
              <a:t>기능</a:t>
            </a:r>
            <a:endParaRPr kumimoji="1" lang="ko-Kore-KR" altLang="en-US" sz="2800" spc="300" dirty="0">
              <a:solidFill>
                <a:schemeClr val="bg1">
                  <a:lumMod val="95000"/>
                </a:schemeClr>
              </a:solidFill>
              <a:latin typeface="YiSunShin Dotum B" panose="02020603020101020101" pitchFamily="18" charset="-127"/>
              <a:ea typeface="YiSunShin Dotum B" panose="02020603020101020101" pitchFamily="18" charset="-127"/>
            </a:endParaRPr>
          </a:p>
        </p:txBody>
      </p:sp>
      <p:sp>
        <p:nvSpPr>
          <p:cNvPr id="35" name="양쪽 중괄호 34">
            <a:extLst>
              <a:ext uri="{FF2B5EF4-FFF2-40B4-BE49-F238E27FC236}">
                <a16:creationId xmlns:a16="http://schemas.microsoft.com/office/drawing/2014/main" id="{DD2AB983-822D-D321-25D0-F1AAAEC362A8}"/>
              </a:ext>
            </a:extLst>
          </p:cNvPr>
          <p:cNvSpPr/>
          <p:nvPr/>
        </p:nvSpPr>
        <p:spPr>
          <a:xfrm>
            <a:off x="1578029" y="3846199"/>
            <a:ext cx="2937757" cy="532557"/>
          </a:xfrm>
          <a:prstGeom prst="bracePair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b"/>
          <a:lstStyle/>
          <a:p>
            <a:pPr algn="ctr"/>
            <a:r>
              <a:rPr kumimoji="1" lang="en-US" altLang="ko-KR" sz="1000" spc="300" dirty="0">
                <a:solidFill>
                  <a:schemeClr val="bg1">
                    <a:lumMod val="95000"/>
                  </a:schemeClr>
                </a:solidFill>
                <a:latin typeface="YiSunShin Dotum B" panose="02020603020101020101" pitchFamily="18" charset="-127"/>
                <a:ea typeface="YiSunShin Dotum B" panose="02020603020101020101" pitchFamily="18" charset="-127"/>
              </a:rPr>
              <a:t>004</a:t>
            </a:r>
          </a:p>
          <a:p>
            <a:pPr algn="ctr"/>
            <a:r>
              <a:rPr kumimoji="1" lang="ko-KR" altLang="en-US" sz="2800" spc="300" dirty="0">
                <a:solidFill>
                  <a:schemeClr val="bg1">
                    <a:lumMod val="95000"/>
                  </a:schemeClr>
                </a:solidFill>
                <a:latin typeface="YiSunShin Dotum B" panose="02020603020101020101" pitchFamily="18" charset="-127"/>
                <a:ea typeface="YiSunShin Dotum B" panose="02020603020101020101" pitchFamily="18" charset="-127"/>
              </a:rPr>
              <a:t>수행절차</a:t>
            </a:r>
            <a:endParaRPr kumimoji="1" lang="ko-Kore-KR" altLang="en-US" sz="2800" spc="300" dirty="0">
              <a:solidFill>
                <a:schemeClr val="bg1">
                  <a:lumMod val="95000"/>
                </a:schemeClr>
              </a:solidFill>
              <a:latin typeface="YiSunShin Dotum B" panose="02020603020101020101" pitchFamily="18" charset="-127"/>
              <a:ea typeface="YiSunShin Dotum B" panose="02020603020101020101" pitchFamily="18" charset="-127"/>
            </a:endParaRPr>
          </a:p>
        </p:txBody>
      </p:sp>
      <p:sp>
        <p:nvSpPr>
          <p:cNvPr id="36" name="양쪽 중괄호 35">
            <a:extLst>
              <a:ext uri="{FF2B5EF4-FFF2-40B4-BE49-F238E27FC236}">
                <a16:creationId xmlns:a16="http://schemas.microsoft.com/office/drawing/2014/main" id="{20A4458E-C5AB-8471-D718-47E89ABB923A}"/>
              </a:ext>
            </a:extLst>
          </p:cNvPr>
          <p:cNvSpPr/>
          <p:nvPr/>
        </p:nvSpPr>
        <p:spPr>
          <a:xfrm>
            <a:off x="1578030" y="4733334"/>
            <a:ext cx="2937757" cy="532557"/>
          </a:xfrm>
          <a:prstGeom prst="bracePair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b"/>
          <a:lstStyle/>
          <a:p>
            <a:pPr algn="ctr"/>
            <a:r>
              <a:rPr kumimoji="1" lang="en-US" altLang="ko-KR" sz="1000" spc="300" dirty="0">
                <a:solidFill>
                  <a:schemeClr val="bg1">
                    <a:lumMod val="95000"/>
                  </a:schemeClr>
                </a:solidFill>
                <a:latin typeface="YiSunShin Dotum B" panose="02020603020101020101" pitchFamily="18" charset="-127"/>
                <a:ea typeface="YiSunShin Dotum B" panose="02020603020101020101" pitchFamily="18" charset="-127"/>
              </a:rPr>
              <a:t>005</a:t>
            </a:r>
          </a:p>
          <a:p>
            <a:pPr algn="ctr"/>
            <a:r>
              <a:rPr kumimoji="1" lang="ko-KR" altLang="en-US" sz="2800" spc="300" dirty="0">
                <a:solidFill>
                  <a:schemeClr val="bg1">
                    <a:lumMod val="95000"/>
                  </a:schemeClr>
                </a:solidFill>
                <a:latin typeface="YiSunShin Dotum B" panose="02020603020101020101" pitchFamily="18" charset="-127"/>
                <a:ea typeface="YiSunShin Dotum B" panose="02020603020101020101" pitchFamily="18" charset="-127"/>
              </a:rPr>
              <a:t>개발환경</a:t>
            </a:r>
            <a:endParaRPr kumimoji="1" lang="ko-Kore-KR" altLang="en-US" sz="2800" spc="300" dirty="0">
              <a:solidFill>
                <a:schemeClr val="bg1">
                  <a:lumMod val="95000"/>
                </a:schemeClr>
              </a:solidFill>
              <a:latin typeface="YiSunShin Dotum B" panose="02020603020101020101" pitchFamily="18" charset="-127"/>
              <a:ea typeface="YiSunShin Dotum B" panose="02020603020101020101" pitchFamily="18" charset="-127"/>
            </a:endParaRPr>
          </a:p>
        </p:txBody>
      </p:sp>
      <p:sp>
        <p:nvSpPr>
          <p:cNvPr id="37" name="양쪽 중괄호 36">
            <a:extLst>
              <a:ext uri="{FF2B5EF4-FFF2-40B4-BE49-F238E27FC236}">
                <a16:creationId xmlns:a16="http://schemas.microsoft.com/office/drawing/2014/main" id="{BC7E41B1-2132-B0C6-75D1-53ACB03D524B}"/>
              </a:ext>
            </a:extLst>
          </p:cNvPr>
          <p:cNvSpPr/>
          <p:nvPr/>
        </p:nvSpPr>
        <p:spPr>
          <a:xfrm>
            <a:off x="1578031" y="5600784"/>
            <a:ext cx="2937757" cy="532557"/>
          </a:xfrm>
          <a:prstGeom prst="bracePair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b"/>
          <a:lstStyle/>
          <a:p>
            <a:pPr algn="ctr"/>
            <a:r>
              <a:rPr kumimoji="1" lang="en-US" altLang="ko-KR" sz="1000" spc="300" dirty="0">
                <a:solidFill>
                  <a:schemeClr val="bg1">
                    <a:lumMod val="95000"/>
                  </a:schemeClr>
                </a:solidFill>
                <a:latin typeface="YiSunShin Dotum B" panose="02020603020101020101" pitchFamily="18" charset="-127"/>
                <a:ea typeface="YiSunShin Dotum B" panose="02020603020101020101" pitchFamily="18" charset="-127"/>
              </a:rPr>
              <a:t>006</a:t>
            </a:r>
          </a:p>
          <a:p>
            <a:pPr algn="ctr"/>
            <a:r>
              <a:rPr kumimoji="1" lang="ko-KR" altLang="en-US" sz="2800" spc="300" dirty="0">
                <a:solidFill>
                  <a:schemeClr val="bg1">
                    <a:lumMod val="95000"/>
                  </a:schemeClr>
                </a:solidFill>
                <a:latin typeface="YiSunShin Dotum B" panose="02020603020101020101" pitchFamily="18" charset="-127"/>
                <a:ea typeface="YiSunShin Dotum B" panose="02020603020101020101" pitchFamily="18" charset="-127"/>
              </a:rPr>
              <a:t>산출물</a:t>
            </a:r>
            <a:endParaRPr kumimoji="1" lang="ko-Kore-KR" altLang="en-US" sz="2800" spc="300" dirty="0">
              <a:solidFill>
                <a:schemeClr val="bg1">
                  <a:lumMod val="95000"/>
                </a:schemeClr>
              </a:solidFill>
              <a:latin typeface="YiSunShin Dotum B" panose="02020603020101020101" pitchFamily="18" charset="-127"/>
              <a:ea typeface="YiSunShin Dotum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428662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Rect 0"/>
          <p:cNvCxnSpPr/>
          <p:nvPr/>
        </p:nvCxnSpPr>
        <p:spPr>
          <a:xfrm>
            <a:off x="1188720" y="273050"/>
            <a:ext cx="10668000" cy="1270"/>
          </a:xfrm>
          <a:prstGeom prst="line">
            <a:avLst/>
          </a:prstGeom>
          <a:ln w="19050" cap="flat" cmpd="sng">
            <a:solidFill>
              <a:schemeClr val="accent6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 0"/>
          <p:cNvSpPr>
            <a:spLocks/>
          </p:cNvSpPr>
          <p:nvPr/>
        </p:nvSpPr>
        <p:spPr>
          <a:xfrm>
            <a:off x="266065" y="244475"/>
            <a:ext cx="721360" cy="72136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sp>
        <p:nvSpPr>
          <p:cNvPr id="26" name="Rect 0"/>
          <p:cNvSpPr txBox="1">
            <a:spLocks/>
          </p:cNvSpPr>
          <p:nvPr/>
        </p:nvSpPr>
        <p:spPr>
          <a:xfrm>
            <a:off x="490220" y="323215"/>
            <a:ext cx="260350" cy="58483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sz="3200" b="1" dirty="0">
                <a:solidFill>
                  <a:schemeClr val="bg1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</a:rPr>
              <a:t>1</a:t>
            </a:r>
            <a:endParaRPr lang="ko-KR" altLang="en-US" sz="3200" b="1" dirty="0">
              <a:solidFill>
                <a:schemeClr val="bg1"/>
              </a:solidFill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grpSp>
        <p:nvGrpSpPr>
          <p:cNvPr id="27" name="Group 5"/>
          <p:cNvGrpSpPr>
            <a:grpSpLocks/>
          </p:cNvGrpSpPr>
          <p:nvPr/>
        </p:nvGrpSpPr>
        <p:grpSpPr>
          <a:xfrm>
            <a:off x="1174115" y="351790"/>
            <a:ext cx="1678665" cy="690602"/>
            <a:chOff x="1174115" y="351790"/>
            <a:chExt cx="1678665" cy="690602"/>
          </a:xfrm>
        </p:grpSpPr>
        <p:sp>
          <p:nvSpPr>
            <p:cNvPr id="28" name="Rect 0"/>
            <p:cNvSpPr txBox="1">
              <a:spLocks/>
            </p:cNvSpPr>
            <p:nvPr/>
          </p:nvSpPr>
          <p:spPr>
            <a:xfrm>
              <a:off x="1188720" y="351790"/>
              <a:ext cx="1205779" cy="307777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en-US" altLang="ko-KR" sz="1400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004 </a:t>
              </a:r>
              <a:r>
                <a:rPr lang="ko-KR" altLang="en-US" sz="1400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주요 기능</a:t>
              </a:r>
            </a:p>
          </p:txBody>
        </p:sp>
        <p:sp>
          <p:nvSpPr>
            <p:cNvPr id="29" name="Rect 0"/>
            <p:cNvSpPr txBox="1">
              <a:spLocks/>
            </p:cNvSpPr>
            <p:nvPr/>
          </p:nvSpPr>
          <p:spPr>
            <a:xfrm>
              <a:off x="1174115" y="611505"/>
              <a:ext cx="1678665" cy="430887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ko-KR" altLang="en-US" sz="2200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프로젝트 계획</a:t>
              </a:r>
            </a:p>
          </p:txBody>
        </p:sp>
      </p:grpSp>
      <p:graphicFrame>
        <p:nvGraphicFramePr>
          <p:cNvPr id="30" name="표 29">
            <a:extLst>
              <a:ext uri="{FF2B5EF4-FFF2-40B4-BE49-F238E27FC236}">
                <a16:creationId xmlns:a16="http://schemas.microsoft.com/office/drawing/2014/main" id="{5EEA18EF-FA6E-6E81-7AEC-E5C13792AD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9743919"/>
              </p:ext>
            </p:extLst>
          </p:nvPr>
        </p:nvGraphicFramePr>
        <p:xfrm>
          <a:off x="124460" y="2036728"/>
          <a:ext cx="5832729" cy="468058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332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32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324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3324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3324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3324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3324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64603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2000" dirty="0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일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2000" dirty="0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2000" dirty="0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화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2000" dirty="0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수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2000" dirty="0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목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2000" dirty="0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금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2000" dirty="0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토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43196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dirty="0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dirty="0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dirty="0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43196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dirty="0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dirty="0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11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12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13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14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43196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15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16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17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dirty="0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18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dirty="0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19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20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21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43196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22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23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24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25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dirty="0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26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dirty="0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27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dirty="0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28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43196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29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30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31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>
                          <a:solidFill>
                            <a:srgbClr val="868686"/>
                          </a:solidFill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>
                          <a:solidFill>
                            <a:srgbClr val="868686"/>
                          </a:solidFill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dirty="0">
                          <a:solidFill>
                            <a:srgbClr val="868686"/>
                          </a:solidFill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dirty="0">
                          <a:solidFill>
                            <a:srgbClr val="868686"/>
                          </a:solidFill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2" name="오른쪽 화살표[R] 31">
            <a:extLst>
              <a:ext uri="{FF2B5EF4-FFF2-40B4-BE49-F238E27FC236}">
                <a16:creationId xmlns:a16="http://schemas.microsoft.com/office/drawing/2014/main" id="{E38A0F0F-5844-0407-9139-A321EAD8178F}"/>
              </a:ext>
            </a:extLst>
          </p:cNvPr>
          <p:cNvSpPr/>
          <p:nvPr/>
        </p:nvSpPr>
        <p:spPr>
          <a:xfrm>
            <a:off x="139854" y="3602308"/>
            <a:ext cx="4968621" cy="108013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sp>
        <p:nvSpPr>
          <p:cNvPr id="33" name="오른쪽 화살표[R] 32">
            <a:extLst>
              <a:ext uri="{FF2B5EF4-FFF2-40B4-BE49-F238E27FC236}">
                <a16:creationId xmlns:a16="http://schemas.microsoft.com/office/drawing/2014/main" id="{E4F2F58F-ABF5-3EBB-AE43-6422A27C1645}"/>
              </a:ext>
            </a:extLst>
          </p:cNvPr>
          <p:cNvSpPr/>
          <p:nvPr/>
        </p:nvSpPr>
        <p:spPr>
          <a:xfrm rot="10798072">
            <a:off x="4314846" y="2837042"/>
            <a:ext cx="1620202" cy="108013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sp>
        <p:nvSpPr>
          <p:cNvPr id="34" name="TextBox 8">
            <a:extLst>
              <a:ext uri="{FF2B5EF4-FFF2-40B4-BE49-F238E27FC236}">
                <a16:creationId xmlns:a16="http://schemas.microsoft.com/office/drawing/2014/main" id="{7013C349-C8F4-23BE-D8EF-A05F4395543E}"/>
              </a:ext>
            </a:extLst>
          </p:cNvPr>
          <p:cNvSpPr txBox="1"/>
          <p:nvPr/>
        </p:nvSpPr>
        <p:spPr>
          <a:xfrm>
            <a:off x="2088373" y="3652281"/>
            <a:ext cx="1374094" cy="5078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700" b="1" spc="-150" dirty="0">
                <a:solidFill>
                  <a:schemeClr val="accent1">
                    <a:alpha val="70000"/>
                  </a:schemeClr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</a:rPr>
              <a:t>주제 선정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0C10B81-0EDB-7EF8-41BE-E339224225AE}"/>
              </a:ext>
            </a:extLst>
          </p:cNvPr>
          <p:cNvSpPr/>
          <p:nvPr/>
        </p:nvSpPr>
        <p:spPr>
          <a:xfrm>
            <a:off x="138315" y="4476299"/>
            <a:ext cx="5796724" cy="54006"/>
          </a:xfrm>
          <a:prstGeom prst="rect">
            <a:avLst/>
          </a:prstGeom>
          <a:solidFill>
            <a:srgbClr val="783E94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sp>
        <p:nvSpPr>
          <p:cNvPr id="36" name="오른쪽 화살표[R] 35">
            <a:extLst>
              <a:ext uri="{FF2B5EF4-FFF2-40B4-BE49-F238E27FC236}">
                <a16:creationId xmlns:a16="http://schemas.microsoft.com/office/drawing/2014/main" id="{FA8C3970-73B3-A52D-A5A7-DCBA18EEC976}"/>
              </a:ext>
            </a:extLst>
          </p:cNvPr>
          <p:cNvSpPr/>
          <p:nvPr/>
        </p:nvSpPr>
        <p:spPr>
          <a:xfrm rot="10798072">
            <a:off x="5115027" y="3604977"/>
            <a:ext cx="828103" cy="108013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783E94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sp>
        <p:nvSpPr>
          <p:cNvPr id="37" name="오른쪽 화살표[R] 36">
            <a:extLst>
              <a:ext uri="{FF2B5EF4-FFF2-40B4-BE49-F238E27FC236}">
                <a16:creationId xmlns:a16="http://schemas.microsoft.com/office/drawing/2014/main" id="{7C9C98D0-73F5-3633-25A7-845A61A13A7B}"/>
              </a:ext>
            </a:extLst>
          </p:cNvPr>
          <p:cNvSpPr/>
          <p:nvPr/>
        </p:nvSpPr>
        <p:spPr>
          <a:xfrm>
            <a:off x="135236" y="6137690"/>
            <a:ext cx="3312414" cy="108013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783E94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AA7736E-BD43-0B2F-5C49-C7C56C7B8504}"/>
              </a:ext>
            </a:extLst>
          </p:cNvPr>
          <p:cNvSpPr/>
          <p:nvPr/>
        </p:nvSpPr>
        <p:spPr>
          <a:xfrm>
            <a:off x="136775" y="5331047"/>
            <a:ext cx="5796724" cy="54006"/>
          </a:xfrm>
          <a:prstGeom prst="rect">
            <a:avLst/>
          </a:prstGeom>
          <a:solidFill>
            <a:srgbClr val="783E94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sp>
        <p:nvSpPr>
          <p:cNvPr id="39" name="TextBox 8">
            <a:extLst>
              <a:ext uri="{FF2B5EF4-FFF2-40B4-BE49-F238E27FC236}">
                <a16:creationId xmlns:a16="http://schemas.microsoft.com/office/drawing/2014/main" id="{1F7BE9DC-4650-8DA9-F720-32EE63E206D5}"/>
              </a:ext>
            </a:extLst>
          </p:cNvPr>
          <p:cNvSpPr txBox="1"/>
          <p:nvPr/>
        </p:nvSpPr>
        <p:spPr>
          <a:xfrm>
            <a:off x="2029107" y="4535892"/>
            <a:ext cx="1653017" cy="5078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700" b="1" spc="-150">
                <a:solidFill>
                  <a:srgbClr val="783E94">
                    <a:alpha val="50000"/>
                  </a:srgbClr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</a:rPr>
              <a:t>시스템 설계</a:t>
            </a:r>
          </a:p>
        </p:txBody>
      </p:sp>
      <p:sp>
        <p:nvSpPr>
          <p:cNvPr id="40" name="오른쪽 화살표[R] 39">
            <a:extLst>
              <a:ext uri="{FF2B5EF4-FFF2-40B4-BE49-F238E27FC236}">
                <a16:creationId xmlns:a16="http://schemas.microsoft.com/office/drawing/2014/main" id="{5FB4DE18-16D2-7269-3195-499C175182F2}"/>
              </a:ext>
            </a:extLst>
          </p:cNvPr>
          <p:cNvSpPr/>
          <p:nvPr/>
        </p:nvSpPr>
        <p:spPr>
          <a:xfrm rot="10798072">
            <a:off x="3468439" y="6145445"/>
            <a:ext cx="2484310" cy="108013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843A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>
              <a:solidFill>
                <a:srgbClr val="EBBA6F"/>
              </a:solidFill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sp>
        <p:nvSpPr>
          <p:cNvPr id="2" name="양쪽 중괄호 1">
            <a:extLst>
              <a:ext uri="{FF2B5EF4-FFF2-40B4-BE49-F238E27FC236}">
                <a16:creationId xmlns:a16="http://schemas.microsoft.com/office/drawing/2014/main" id="{764AF597-49A4-2DE9-F49C-9618875DA112}"/>
              </a:ext>
            </a:extLst>
          </p:cNvPr>
          <p:cNvSpPr/>
          <p:nvPr/>
        </p:nvSpPr>
        <p:spPr>
          <a:xfrm>
            <a:off x="4638992" y="852096"/>
            <a:ext cx="2914015" cy="398799"/>
          </a:xfrm>
          <a:prstGeom prst="brace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kumimoji="1" lang="en-US" altLang="ko-Kore-KR" sz="3600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1</a:t>
            </a:r>
            <a:r>
              <a:rPr kumimoji="1" lang="ko-KR" altLang="en-US" sz="3600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월 </a:t>
            </a:r>
            <a:r>
              <a:rPr kumimoji="1" lang="en-US" altLang="ko-KR" sz="3600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~</a:t>
            </a:r>
            <a:r>
              <a:rPr kumimoji="1" lang="ko-KR" altLang="en-US" sz="3600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 </a:t>
            </a:r>
            <a:r>
              <a:rPr kumimoji="1" lang="en-US" altLang="ko-KR" sz="3600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3</a:t>
            </a:r>
            <a:r>
              <a:rPr kumimoji="1" lang="ko-KR" altLang="en-US" sz="3600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월</a:t>
            </a:r>
            <a:endParaRPr kumimoji="1" lang="ko-Kore-KR" altLang="en-US" sz="3600" dirty="0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graphicFrame>
        <p:nvGraphicFramePr>
          <p:cNvPr id="43" name="표 42">
            <a:extLst>
              <a:ext uri="{FF2B5EF4-FFF2-40B4-BE49-F238E27FC236}">
                <a16:creationId xmlns:a16="http://schemas.microsoft.com/office/drawing/2014/main" id="{4BF07CEC-1956-15BC-AC37-8819C179DF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3020776"/>
              </p:ext>
            </p:extLst>
          </p:nvPr>
        </p:nvGraphicFramePr>
        <p:xfrm>
          <a:off x="6166423" y="2036728"/>
          <a:ext cx="5832729" cy="4680583"/>
        </p:xfrm>
        <a:graphic>
          <a:graphicData uri="http://schemas.openxmlformats.org/drawingml/2006/table">
            <a:tbl>
              <a:tblPr firstRow="1" bandRow="1"/>
              <a:tblGrid>
                <a:gridCol w="8332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32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324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3324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3324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3324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3324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64603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2000" dirty="0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일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2000" dirty="0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2000" dirty="0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화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2000" dirty="0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수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2000" dirty="0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목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2000" dirty="0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금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2000" dirty="0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토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43196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dirty="0">
                          <a:solidFill>
                            <a:srgbClr val="868686"/>
                          </a:solidFill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26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dirty="0">
                          <a:solidFill>
                            <a:srgbClr val="868686"/>
                          </a:solidFill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27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>
                          <a:solidFill>
                            <a:srgbClr val="868686"/>
                          </a:solidFill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28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43196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dirty="0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11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43196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12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13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14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dirty="0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15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dirty="0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16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17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18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43196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19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20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21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22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dirty="0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23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dirty="0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24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25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43196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26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27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dirty="0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28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dirty="0">
                          <a:solidFill>
                            <a:schemeClr val="dk1"/>
                          </a:solidFill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29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>
                          <a:solidFill>
                            <a:schemeClr val="dk1"/>
                          </a:solidFill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30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dirty="0">
                          <a:solidFill>
                            <a:schemeClr val="dk1"/>
                          </a:solidFill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31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dirty="0">
                          <a:solidFill>
                            <a:srgbClr val="868686"/>
                          </a:solidFill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8" name="오른쪽 화살표[R] 57">
            <a:extLst>
              <a:ext uri="{FF2B5EF4-FFF2-40B4-BE49-F238E27FC236}">
                <a16:creationId xmlns:a16="http://schemas.microsoft.com/office/drawing/2014/main" id="{44BBDB2C-78C1-4486-C79B-30A3E1D4898F}"/>
              </a:ext>
            </a:extLst>
          </p:cNvPr>
          <p:cNvSpPr/>
          <p:nvPr/>
        </p:nvSpPr>
        <p:spPr>
          <a:xfrm>
            <a:off x="6179508" y="4463596"/>
            <a:ext cx="2484310" cy="108013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843A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sp>
        <p:nvSpPr>
          <p:cNvPr id="59" name="왼쪽/오른쪽 화살표[L] 58">
            <a:extLst>
              <a:ext uri="{FF2B5EF4-FFF2-40B4-BE49-F238E27FC236}">
                <a16:creationId xmlns:a16="http://schemas.microsoft.com/office/drawing/2014/main" id="{F0E5E29E-0DC0-C72D-105C-A5003B66607E}"/>
              </a:ext>
            </a:extLst>
          </p:cNvPr>
          <p:cNvSpPr/>
          <p:nvPr/>
        </p:nvSpPr>
        <p:spPr>
          <a:xfrm rot="10787933">
            <a:off x="9525071" y="4564277"/>
            <a:ext cx="808181" cy="108013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FF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sp>
        <p:nvSpPr>
          <p:cNvPr id="60" name="TextBox 8">
            <a:extLst>
              <a:ext uri="{FF2B5EF4-FFF2-40B4-BE49-F238E27FC236}">
                <a16:creationId xmlns:a16="http://schemas.microsoft.com/office/drawing/2014/main" id="{498E405C-5C8A-C64D-4DF1-EB8163453033}"/>
              </a:ext>
            </a:extLst>
          </p:cNvPr>
          <p:cNvSpPr txBox="1"/>
          <p:nvPr/>
        </p:nvSpPr>
        <p:spPr>
          <a:xfrm>
            <a:off x="9538190" y="4592621"/>
            <a:ext cx="742511" cy="5078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700" b="1" spc="-150">
                <a:solidFill>
                  <a:srgbClr val="FF0000">
                    <a:alpha val="60000"/>
                  </a:srgbClr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</a:rPr>
              <a:t>발표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80AB1A5D-9515-E073-C769-013F0EACB00E}"/>
              </a:ext>
            </a:extLst>
          </p:cNvPr>
          <p:cNvSpPr/>
          <p:nvPr/>
        </p:nvSpPr>
        <p:spPr>
          <a:xfrm>
            <a:off x="6190669" y="3628092"/>
            <a:ext cx="5796724" cy="54006"/>
          </a:xfrm>
          <a:prstGeom prst="rect">
            <a:avLst/>
          </a:prstGeom>
          <a:solidFill>
            <a:srgbClr val="FF843A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>
              <a:solidFill>
                <a:srgbClr val="3057B9"/>
              </a:solidFill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7BF238ED-121C-3049-F5CF-DADB8691C8A9}"/>
              </a:ext>
            </a:extLst>
          </p:cNvPr>
          <p:cNvSpPr/>
          <p:nvPr/>
        </p:nvSpPr>
        <p:spPr>
          <a:xfrm>
            <a:off x="6189129" y="2856855"/>
            <a:ext cx="5796724" cy="54006"/>
          </a:xfrm>
          <a:prstGeom prst="rect">
            <a:avLst/>
          </a:prstGeom>
          <a:solidFill>
            <a:srgbClr val="FF843A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sp>
        <p:nvSpPr>
          <p:cNvPr id="70" name="TextBox 8">
            <a:extLst>
              <a:ext uri="{FF2B5EF4-FFF2-40B4-BE49-F238E27FC236}">
                <a16:creationId xmlns:a16="http://schemas.microsoft.com/office/drawing/2014/main" id="{0010058A-A787-DB8E-49D6-59E0CA6018EC}"/>
              </a:ext>
            </a:extLst>
          </p:cNvPr>
          <p:cNvSpPr txBox="1"/>
          <p:nvPr/>
        </p:nvSpPr>
        <p:spPr>
          <a:xfrm>
            <a:off x="8131106" y="2872943"/>
            <a:ext cx="1653017" cy="5078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700" b="1" spc="-150">
                <a:solidFill>
                  <a:srgbClr val="FF843A">
                    <a:alpha val="70000"/>
                  </a:srgbClr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</a:rPr>
              <a:t>시스템 구현</a:t>
            </a:r>
          </a:p>
        </p:txBody>
      </p:sp>
      <p:sp>
        <p:nvSpPr>
          <p:cNvPr id="71" name="왼쪽/오른쪽 화살표[L] 70">
            <a:extLst>
              <a:ext uri="{FF2B5EF4-FFF2-40B4-BE49-F238E27FC236}">
                <a16:creationId xmlns:a16="http://schemas.microsoft.com/office/drawing/2014/main" id="{90763DB0-59C5-DB12-2A07-735270699885}"/>
              </a:ext>
            </a:extLst>
          </p:cNvPr>
          <p:cNvSpPr/>
          <p:nvPr/>
        </p:nvSpPr>
        <p:spPr>
          <a:xfrm rot="10787933">
            <a:off x="8685640" y="4458596"/>
            <a:ext cx="808181" cy="108013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F628E1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>
              <a:solidFill>
                <a:srgbClr val="F628E1">
                  <a:alpha val="60000"/>
                </a:srgbClr>
              </a:solidFill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sp>
        <p:nvSpPr>
          <p:cNvPr id="72" name="TextBox 8">
            <a:extLst>
              <a:ext uri="{FF2B5EF4-FFF2-40B4-BE49-F238E27FC236}">
                <a16:creationId xmlns:a16="http://schemas.microsoft.com/office/drawing/2014/main" id="{975F1ED6-6F82-0B3B-8010-4A028AFEBD2F}"/>
              </a:ext>
            </a:extLst>
          </p:cNvPr>
          <p:cNvSpPr txBox="1"/>
          <p:nvPr/>
        </p:nvSpPr>
        <p:spPr>
          <a:xfrm>
            <a:off x="8438983" y="4516647"/>
            <a:ext cx="1021433" cy="5078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700" b="1" spc="-150">
                <a:solidFill>
                  <a:srgbClr val="F628E1">
                    <a:alpha val="60000"/>
                  </a:srgbClr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</a:rPr>
              <a:t>테스트</a:t>
            </a:r>
          </a:p>
        </p:txBody>
      </p:sp>
    </p:spTree>
    <p:extLst>
      <p:ext uri="{BB962C8B-B14F-4D97-AF65-F5344CB8AC3E}">
        <p14:creationId xmlns:p14="http://schemas.microsoft.com/office/powerpoint/2010/main" val="21958195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89585" y="2286000"/>
            <a:ext cx="1929118" cy="1200329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7200" b="1" dirty="0">
                <a:solidFill>
                  <a:schemeClr val="tx2"/>
                </a:solidFill>
                <a:latin typeface="YiSunShin Dotum B" panose="02020603020101020101" pitchFamily="18" charset="-127"/>
                <a:ea typeface="YiSunShin Dotum B" panose="02020603020101020101" pitchFamily="18" charset="-127"/>
              </a:rPr>
              <a:t>005</a:t>
            </a:r>
            <a:endParaRPr lang="ko-KR" altLang="en-US" sz="7200" b="1" dirty="0">
              <a:solidFill>
                <a:schemeClr val="tx2"/>
              </a:solidFill>
              <a:latin typeface="YiSunShin Dotum B" panose="02020603020101020101" pitchFamily="18" charset="-127"/>
              <a:ea typeface="YiSunShin Dotum B" panose="020206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3400" y="3549650"/>
            <a:ext cx="1758815" cy="58477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3200" spc="300" dirty="0">
                <a:solidFill>
                  <a:schemeClr val="tx2"/>
                </a:solidFill>
                <a:latin typeface="YiSunShin Dotum B" panose="02020603020101020101" pitchFamily="18" charset="-127"/>
                <a:ea typeface="YiSunShin Dotum B" panose="02020603020101020101" pitchFamily="18" charset="-127"/>
              </a:rPr>
              <a:t>개발환경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737528" y="6505575"/>
            <a:ext cx="238398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YiSunShin Dotum B" panose="02020603020101020101" pitchFamily="18" charset="-127"/>
                <a:ea typeface="YiSunShin Dotum B" panose="02020603020101020101" pitchFamily="18" charset="-127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YiSunShin Dotum B" panose="02020603020101020101" pitchFamily="18" charset="-127"/>
              <a:ea typeface="YiSunShin Dotum B" panose="02020603020101020101" pitchFamily="18" charset="-127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489585" y="3392805"/>
            <a:ext cx="697484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이등변 삼각형 10"/>
          <p:cNvSpPr/>
          <p:nvPr/>
        </p:nvSpPr>
        <p:spPr>
          <a:xfrm>
            <a:off x="6687820" y="920115"/>
            <a:ext cx="3334385" cy="4594225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YiSunShin Dotum B" panose="02020603020101020101" pitchFamily="18" charset="-127"/>
              <a:ea typeface="YiSunShin Dotum B" panose="02020603020101020101" pitchFamily="18" charset="-127"/>
            </a:endParaRPr>
          </a:p>
        </p:txBody>
      </p:sp>
      <p:sp>
        <p:nvSpPr>
          <p:cNvPr id="12" name="이등변 삼각형 11"/>
          <p:cNvSpPr/>
          <p:nvPr/>
        </p:nvSpPr>
        <p:spPr>
          <a:xfrm>
            <a:off x="8552815" y="920115"/>
            <a:ext cx="3334385" cy="4594225"/>
          </a:xfrm>
          <a:prstGeom prst="triangle">
            <a:avLst/>
          </a:prstGeom>
          <a:solidFill>
            <a:schemeClr val="accent4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YiSunShin Dotum B" panose="02020603020101020101" pitchFamily="18" charset="-127"/>
              <a:ea typeface="YiSunShin Dotum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220167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Rect 0"/>
          <p:cNvCxnSpPr/>
          <p:nvPr/>
        </p:nvCxnSpPr>
        <p:spPr>
          <a:xfrm>
            <a:off x="1188720" y="273050"/>
            <a:ext cx="10668000" cy="1270"/>
          </a:xfrm>
          <a:prstGeom prst="line">
            <a:avLst/>
          </a:prstGeom>
          <a:ln w="19050" cap="flat" cmpd="sng">
            <a:solidFill>
              <a:schemeClr val="accent6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 0"/>
          <p:cNvSpPr>
            <a:spLocks/>
          </p:cNvSpPr>
          <p:nvPr/>
        </p:nvSpPr>
        <p:spPr>
          <a:xfrm>
            <a:off x="266065" y="244475"/>
            <a:ext cx="721360" cy="72136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sp>
        <p:nvSpPr>
          <p:cNvPr id="26" name="Rect 0"/>
          <p:cNvSpPr txBox="1">
            <a:spLocks/>
          </p:cNvSpPr>
          <p:nvPr/>
        </p:nvSpPr>
        <p:spPr>
          <a:xfrm>
            <a:off x="490220" y="323215"/>
            <a:ext cx="260350" cy="58477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sz="3200" b="1" dirty="0">
                <a:solidFill>
                  <a:schemeClr val="bg1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</a:rPr>
              <a:t>1</a:t>
            </a:r>
            <a:endParaRPr lang="ko-KR" altLang="en-US" sz="3200" b="1" dirty="0">
              <a:solidFill>
                <a:schemeClr val="bg1"/>
              </a:solidFill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grpSp>
        <p:nvGrpSpPr>
          <p:cNvPr id="27" name="Group 5"/>
          <p:cNvGrpSpPr>
            <a:grpSpLocks/>
          </p:cNvGrpSpPr>
          <p:nvPr/>
        </p:nvGrpSpPr>
        <p:grpSpPr>
          <a:xfrm>
            <a:off x="1174115" y="351790"/>
            <a:ext cx="1511952" cy="690602"/>
            <a:chOff x="1174115" y="351790"/>
            <a:chExt cx="1511952" cy="690602"/>
          </a:xfrm>
        </p:grpSpPr>
        <p:sp>
          <p:nvSpPr>
            <p:cNvPr id="28" name="Rect 0"/>
            <p:cNvSpPr txBox="1">
              <a:spLocks/>
            </p:cNvSpPr>
            <p:nvPr/>
          </p:nvSpPr>
          <p:spPr>
            <a:xfrm>
              <a:off x="1188720" y="351790"/>
              <a:ext cx="1165512" cy="307777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en-US" altLang="ko-KR" sz="1400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005 </a:t>
              </a:r>
              <a:r>
                <a:rPr lang="ko-KR" altLang="en-US" sz="1400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개발환경</a:t>
              </a:r>
            </a:p>
          </p:txBody>
        </p:sp>
        <p:sp>
          <p:nvSpPr>
            <p:cNvPr id="29" name="Rect 0"/>
            <p:cNvSpPr txBox="1">
              <a:spLocks/>
            </p:cNvSpPr>
            <p:nvPr/>
          </p:nvSpPr>
          <p:spPr>
            <a:xfrm>
              <a:off x="1174115" y="611505"/>
              <a:ext cx="1511952" cy="430887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ko-KR" altLang="en-US" sz="2200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언어 및 기타</a:t>
              </a:r>
            </a:p>
          </p:txBody>
        </p:sp>
      </p:grpSp>
      <p:graphicFrame>
        <p:nvGraphicFramePr>
          <p:cNvPr id="30" name="표 29">
            <a:extLst>
              <a:ext uri="{FF2B5EF4-FFF2-40B4-BE49-F238E27FC236}">
                <a16:creationId xmlns:a16="http://schemas.microsoft.com/office/drawing/2014/main" id="{ED725FB5-C739-5408-23F7-EB6374EAF1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406205"/>
              </p:ext>
            </p:extLst>
          </p:nvPr>
        </p:nvGraphicFramePr>
        <p:xfrm>
          <a:off x="606623" y="4326774"/>
          <a:ext cx="5094930" cy="23822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47465">
                  <a:extLst>
                    <a:ext uri="{9D8B030D-6E8A-4147-A177-3AD203B41FA5}">
                      <a16:colId xmlns:a16="http://schemas.microsoft.com/office/drawing/2014/main" val="1367020336"/>
                    </a:ext>
                  </a:extLst>
                </a:gridCol>
                <a:gridCol w="2547465">
                  <a:extLst>
                    <a:ext uri="{9D8B030D-6E8A-4147-A177-3AD203B41FA5}">
                      <a16:colId xmlns:a16="http://schemas.microsoft.com/office/drawing/2014/main" val="3356073926"/>
                    </a:ext>
                  </a:extLst>
                </a:gridCol>
              </a:tblGrid>
              <a:tr h="4764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구분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버전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3420697"/>
                  </a:ext>
                </a:extLst>
              </a:tr>
              <a:tr h="4764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JAVA</a:t>
                      </a:r>
                      <a:endParaRPr lang="ko-KR" altLang="en-US" dirty="0">
                        <a:latin typeface="YiSunShin Dotum M" panose="02020603020101020101" pitchFamily="18" charset="-127"/>
                        <a:ea typeface="YiSunShin Dotum M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1.8</a:t>
                      </a:r>
                      <a:endParaRPr lang="ko-KR" altLang="en-US" dirty="0">
                        <a:latin typeface="YiSunShin Dotum M" panose="02020603020101020101" pitchFamily="18" charset="-127"/>
                        <a:ea typeface="YiSunShin Dotum M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6525723"/>
                  </a:ext>
                </a:extLst>
              </a:tr>
              <a:tr h="4764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JSP</a:t>
                      </a:r>
                      <a:endParaRPr lang="ko-KR" altLang="en-US" dirty="0">
                        <a:latin typeface="YiSunShin Dotum M" panose="02020603020101020101" pitchFamily="18" charset="-127"/>
                        <a:ea typeface="YiSunShin Dotum M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3.6.1</a:t>
                      </a:r>
                      <a:endParaRPr lang="ko-KR" altLang="en-US" dirty="0">
                        <a:latin typeface="YiSunShin Dotum M" panose="02020603020101020101" pitchFamily="18" charset="-127"/>
                        <a:ea typeface="YiSunShin Dotum M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7429388"/>
                  </a:ext>
                </a:extLst>
              </a:tr>
              <a:tr h="4764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HTML</a:t>
                      </a:r>
                      <a:endParaRPr lang="ko-KR" altLang="en-US" dirty="0">
                        <a:latin typeface="YiSunShin Dotum M" panose="02020603020101020101" pitchFamily="18" charset="-127"/>
                        <a:ea typeface="YiSunShin Dotum M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5</a:t>
                      </a:r>
                      <a:endParaRPr lang="ko-KR" altLang="en-US" dirty="0">
                        <a:latin typeface="YiSunShin Dotum M" panose="02020603020101020101" pitchFamily="18" charset="-127"/>
                        <a:ea typeface="YiSunShin Dotum M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9979340"/>
                  </a:ext>
                </a:extLst>
              </a:tr>
              <a:tr h="4764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JS</a:t>
                      </a:r>
                      <a:endParaRPr lang="ko-KR" altLang="en-US" dirty="0">
                        <a:latin typeface="YiSunShin Dotum M" panose="02020603020101020101" pitchFamily="18" charset="-127"/>
                        <a:ea typeface="YiSunShin Dotum M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ES6</a:t>
                      </a:r>
                      <a:endParaRPr lang="ko-KR" altLang="en-US" dirty="0">
                        <a:latin typeface="YiSunShin Dotum M" panose="02020603020101020101" pitchFamily="18" charset="-127"/>
                        <a:ea typeface="YiSunShin Dotum M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8728839"/>
                  </a:ext>
                </a:extLst>
              </a:tr>
            </a:tbl>
          </a:graphicData>
        </a:graphic>
      </p:graphicFrame>
      <p:graphicFrame>
        <p:nvGraphicFramePr>
          <p:cNvPr id="31" name="표 7">
            <a:extLst>
              <a:ext uri="{FF2B5EF4-FFF2-40B4-BE49-F238E27FC236}">
                <a16:creationId xmlns:a16="http://schemas.microsoft.com/office/drawing/2014/main" id="{28E01CBF-335E-E558-91BF-1A84237251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4980274"/>
              </p:ext>
            </p:extLst>
          </p:nvPr>
        </p:nvGraphicFramePr>
        <p:xfrm>
          <a:off x="6454594" y="2137150"/>
          <a:ext cx="5226420" cy="23446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1439">
                  <a:extLst>
                    <a:ext uri="{9D8B030D-6E8A-4147-A177-3AD203B41FA5}">
                      <a16:colId xmlns:a16="http://schemas.microsoft.com/office/drawing/2014/main" val="1367020336"/>
                    </a:ext>
                  </a:extLst>
                </a:gridCol>
                <a:gridCol w="2218985">
                  <a:extLst>
                    <a:ext uri="{9D8B030D-6E8A-4147-A177-3AD203B41FA5}">
                      <a16:colId xmlns:a16="http://schemas.microsoft.com/office/drawing/2014/main" val="3356073926"/>
                    </a:ext>
                  </a:extLst>
                </a:gridCol>
                <a:gridCol w="1355996">
                  <a:extLst>
                    <a:ext uri="{9D8B030D-6E8A-4147-A177-3AD203B41FA5}">
                      <a16:colId xmlns:a16="http://schemas.microsoft.com/office/drawing/2014/main" val="3895163361"/>
                    </a:ext>
                  </a:extLst>
                </a:gridCol>
              </a:tblGrid>
              <a:tr h="4387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구분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버전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3420697"/>
                  </a:ext>
                </a:extLst>
              </a:tr>
              <a:tr h="5894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IDE</a:t>
                      </a:r>
                      <a:endParaRPr lang="ko-KR" altLang="en-US" dirty="0">
                        <a:latin typeface="YiSunShin Dotum M" panose="02020603020101020101" pitchFamily="18" charset="-127"/>
                        <a:ea typeface="YiSunShin Dotum M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Spring Tool Suite</a:t>
                      </a:r>
                      <a:endParaRPr lang="ko-KR" altLang="en-US" dirty="0">
                        <a:latin typeface="YiSunShin Dotum M" panose="02020603020101020101" pitchFamily="18" charset="-127"/>
                        <a:ea typeface="YiSunShin Dotum M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5.2.5</a:t>
                      </a:r>
                      <a:endParaRPr lang="ko-KR" altLang="en-US" dirty="0">
                        <a:latin typeface="YiSunShin Dotum M" panose="02020603020101020101" pitchFamily="18" charset="-127"/>
                        <a:ea typeface="YiSunShin Dotum M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6525723"/>
                  </a:ext>
                </a:extLst>
              </a:tr>
              <a:tr h="4387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DB</a:t>
                      </a:r>
                      <a:endParaRPr lang="ko-KR" altLang="en-US" dirty="0">
                        <a:latin typeface="YiSunShin Dotum M" panose="02020603020101020101" pitchFamily="18" charset="-127"/>
                        <a:ea typeface="YiSunShin Dotum M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Sql</a:t>
                      </a:r>
                      <a:r>
                        <a:rPr lang="en-US" altLang="ko-KR" dirty="0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 Developer</a:t>
                      </a:r>
                      <a:endParaRPr lang="ko-KR" altLang="en-US" dirty="0">
                        <a:latin typeface="YiSunShin Dotum M" panose="02020603020101020101" pitchFamily="18" charset="-127"/>
                        <a:ea typeface="YiSunShin Dotum M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17.4.1.54</a:t>
                      </a:r>
                      <a:endParaRPr lang="ko-KR" altLang="en-US" dirty="0">
                        <a:latin typeface="YiSunShin Dotum M" panose="02020603020101020101" pitchFamily="18" charset="-127"/>
                        <a:ea typeface="YiSunShin Dotum M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7429388"/>
                  </a:ext>
                </a:extLst>
              </a:tr>
              <a:tr h="4387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UML</a:t>
                      </a:r>
                      <a:endParaRPr lang="ko-KR" altLang="en-US" dirty="0">
                        <a:latin typeface="YiSunShin Dotum M" panose="02020603020101020101" pitchFamily="18" charset="-127"/>
                        <a:ea typeface="YiSunShin Dotum M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ERD Cloud</a:t>
                      </a:r>
                      <a:endParaRPr lang="ko-KR" altLang="en-US" dirty="0">
                        <a:latin typeface="YiSunShin Dotum M" panose="02020603020101020101" pitchFamily="18" charset="-127"/>
                        <a:ea typeface="YiSunShin Dotum M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-</a:t>
                      </a:r>
                      <a:endParaRPr lang="ko-KR" altLang="en-US" dirty="0">
                        <a:latin typeface="YiSunShin Dotum M" panose="02020603020101020101" pitchFamily="18" charset="-127"/>
                        <a:ea typeface="YiSunShin Dotum M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9979340"/>
                  </a:ext>
                </a:extLst>
              </a:tr>
              <a:tr h="4387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프로젝트관리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REDMINE</a:t>
                      </a:r>
                      <a:endParaRPr lang="ko-KR" altLang="en-US" dirty="0">
                        <a:latin typeface="YiSunShin Dotum M" panose="02020603020101020101" pitchFamily="18" charset="-127"/>
                        <a:ea typeface="YiSunShin Dotum M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-</a:t>
                      </a:r>
                      <a:endParaRPr lang="ko-KR" altLang="en-US" dirty="0">
                        <a:latin typeface="YiSunShin Dotum M" panose="02020603020101020101" pitchFamily="18" charset="-127"/>
                        <a:ea typeface="YiSunShin Dotum M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151980"/>
                  </a:ext>
                </a:extLst>
              </a:tr>
            </a:tbl>
          </a:graphicData>
        </a:graphic>
      </p:graphicFrame>
      <p:sp>
        <p:nvSpPr>
          <p:cNvPr id="32" name="TextBox 31">
            <a:extLst>
              <a:ext uri="{FF2B5EF4-FFF2-40B4-BE49-F238E27FC236}">
                <a16:creationId xmlns:a16="http://schemas.microsoft.com/office/drawing/2014/main" id="{77F3AAF8-D0C6-B1E5-DE20-579F6FD0D537}"/>
              </a:ext>
            </a:extLst>
          </p:cNvPr>
          <p:cNvSpPr txBox="1"/>
          <p:nvPr/>
        </p:nvSpPr>
        <p:spPr>
          <a:xfrm>
            <a:off x="8306784" y="1538104"/>
            <a:ext cx="11969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tx2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</a:rPr>
              <a:t>Tools</a:t>
            </a:r>
            <a:endParaRPr lang="ko-KR" altLang="en-US" sz="3200" b="1" dirty="0">
              <a:solidFill>
                <a:schemeClr val="tx2"/>
              </a:solidFill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52077ED-68AF-B87D-A8A8-E68ABA0F4937}"/>
              </a:ext>
            </a:extLst>
          </p:cNvPr>
          <p:cNvSpPr txBox="1"/>
          <p:nvPr/>
        </p:nvSpPr>
        <p:spPr>
          <a:xfrm>
            <a:off x="2095145" y="3715187"/>
            <a:ext cx="21178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tx2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</a:rPr>
              <a:t>Language</a:t>
            </a:r>
            <a:endParaRPr lang="ko-KR" altLang="en-US" sz="3200" b="1" dirty="0">
              <a:solidFill>
                <a:schemeClr val="tx2"/>
              </a:solidFill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60FD334-47F4-E66C-44B4-AC73DC6249F6}"/>
              </a:ext>
            </a:extLst>
          </p:cNvPr>
          <p:cNvSpPr txBox="1"/>
          <p:nvPr/>
        </p:nvSpPr>
        <p:spPr>
          <a:xfrm>
            <a:off x="1995245" y="1578562"/>
            <a:ext cx="21819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err="1">
                <a:solidFill>
                  <a:schemeClr val="tx2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</a:rPr>
              <a:t>Framwork</a:t>
            </a:r>
            <a:endParaRPr lang="ko-KR" altLang="en-US" sz="3200" b="1" dirty="0">
              <a:solidFill>
                <a:schemeClr val="tx2"/>
              </a:solidFill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graphicFrame>
        <p:nvGraphicFramePr>
          <p:cNvPr id="35" name="표 34">
            <a:extLst>
              <a:ext uri="{FF2B5EF4-FFF2-40B4-BE49-F238E27FC236}">
                <a16:creationId xmlns:a16="http://schemas.microsoft.com/office/drawing/2014/main" id="{E3202D3C-466F-2187-CBD7-ADE60CDFBF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8458865"/>
              </p:ext>
            </p:extLst>
          </p:nvPr>
        </p:nvGraphicFramePr>
        <p:xfrm>
          <a:off x="642478" y="2137150"/>
          <a:ext cx="5094930" cy="14293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47465">
                  <a:extLst>
                    <a:ext uri="{9D8B030D-6E8A-4147-A177-3AD203B41FA5}">
                      <a16:colId xmlns:a16="http://schemas.microsoft.com/office/drawing/2014/main" val="4075391265"/>
                    </a:ext>
                  </a:extLst>
                </a:gridCol>
                <a:gridCol w="2547465">
                  <a:extLst>
                    <a:ext uri="{9D8B030D-6E8A-4147-A177-3AD203B41FA5}">
                      <a16:colId xmlns:a16="http://schemas.microsoft.com/office/drawing/2014/main" val="3570445094"/>
                    </a:ext>
                  </a:extLst>
                </a:gridCol>
              </a:tblGrid>
              <a:tr h="4764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구분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버전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1984235"/>
                  </a:ext>
                </a:extLst>
              </a:tr>
              <a:tr h="4764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Spring</a:t>
                      </a:r>
                      <a:endParaRPr lang="ko-KR" altLang="en-US" dirty="0">
                        <a:latin typeface="YiSunShin Dotum M" panose="02020603020101020101" pitchFamily="18" charset="-127"/>
                        <a:ea typeface="YiSunShin Dotum M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4.3.25</a:t>
                      </a:r>
                      <a:endParaRPr lang="ko-KR" altLang="en-US" dirty="0">
                        <a:latin typeface="YiSunShin Dotum M" panose="02020603020101020101" pitchFamily="18" charset="-127"/>
                        <a:ea typeface="YiSunShin Dotum M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2913503"/>
                  </a:ext>
                </a:extLst>
              </a:tr>
              <a:tr h="4764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Tiles</a:t>
                      </a:r>
                      <a:endParaRPr lang="ko-KR" altLang="en-US" dirty="0">
                        <a:latin typeface="YiSunShin Dotum M" panose="02020603020101020101" pitchFamily="18" charset="-127"/>
                        <a:ea typeface="YiSunShin Dotum M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3.0.8</a:t>
                      </a:r>
                      <a:endParaRPr lang="ko-KR" altLang="en-US" dirty="0">
                        <a:latin typeface="YiSunShin Dotum M" panose="02020603020101020101" pitchFamily="18" charset="-127"/>
                        <a:ea typeface="YiSunShin Dotum M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00910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646217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Rect 0"/>
          <p:cNvCxnSpPr/>
          <p:nvPr/>
        </p:nvCxnSpPr>
        <p:spPr>
          <a:xfrm>
            <a:off x="1188720" y="273050"/>
            <a:ext cx="10668000" cy="1270"/>
          </a:xfrm>
          <a:prstGeom prst="line">
            <a:avLst/>
          </a:prstGeom>
          <a:ln w="19050" cap="flat" cmpd="sng">
            <a:solidFill>
              <a:schemeClr val="accent6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 0"/>
          <p:cNvSpPr>
            <a:spLocks/>
          </p:cNvSpPr>
          <p:nvPr/>
        </p:nvSpPr>
        <p:spPr>
          <a:xfrm>
            <a:off x="266065" y="244475"/>
            <a:ext cx="721360" cy="72136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 dirty="0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sp>
        <p:nvSpPr>
          <p:cNvPr id="26" name="Rect 0"/>
          <p:cNvSpPr txBox="1">
            <a:spLocks/>
          </p:cNvSpPr>
          <p:nvPr/>
        </p:nvSpPr>
        <p:spPr>
          <a:xfrm>
            <a:off x="490220" y="323215"/>
            <a:ext cx="260350" cy="58477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sz="3200" b="1" dirty="0">
                <a:solidFill>
                  <a:schemeClr val="bg1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</a:rPr>
              <a:t>2</a:t>
            </a:r>
            <a:endParaRPr lang="ko-KR" altLang="en-US" sz="3200" b="1" dirty="0">
              <a:solidFill>
                <a:schemeClr val="bg1"/>
              </a:solidFill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grpSp>
        <p:nvGrpSpPr>
          <p:cNvPr id="27" name="Group 5"/>
          <p:cNvGrpSpPr>
            <a:grpSpLocks/>
          </p:cNvGrpSpPr>
          <p:nvPr/>
        </p:nvGrpSpPr>
        <p:grpSpPr>
          <a:xfrm>
            <a:off x="1174115" y="351790"/>
            <a:ext cx="1511952" cy="690602"/>
            <a:chOff x="1174115" y="351790"/>
            <a:chExt cx="1511952" cy="690602"/>
          </a:xfrm>
        </p:grpSpPr>
        <p:sp>
          <p:nvSpPr>
            <p:cNvPr id="28" name="Rect 0"/>
            <p:cNvSpPr txBox="1">
              <a:spLocks/>
            </p:cNvSpPr>
            <p:nvPr/>
          </p:nvSpPr>
          <p:spPr>
            <a:xfrm>
              <a:off x="1188720" y="351790"/>
              <a:ext cx="1165512" cy="307777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en-US" altLang="ko-KR" sz="1400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005 </a:t>
              </a:r>
              <a:r>
                <a:rPr lang="ko-KR" altLang="en-US" sz="1400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개발환경</a:t>
              </a:r>
            </a:p>
          </p:txBody>
        </p:sp>
        <p:sp>
          <p:nvSpPr>
            <p:cNvPr id="29" name="Rect 0"/>
            <p:cNvSpPr txBox="1">
              <a:spLocks/>
            </p:cNvSpPr>
            <p:nvPr/>
          </p:nvSpPr>
          <p:spPr>
            <a:xfrm>
              <a:off x="1174115" y="611505"/>
              <a:ext cx="1511952" cy="430887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ko-KR" altLang="en-US" sz="2200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언어 및 기타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13549D9C-2F81-ED3E-8B06-0668CDAD6665}"/>
              </a:ext>
            </a:extLst>
          </p:cNvPr>
          <p:cNvSpPr txBox="1"/>
          <p:nvPr/>
        </p:nvSpPr>
        <p:spPr>
          <a:xfrm>
            <a:off x="2422959" y="1828432"/>
            <a:ext cx="11416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tx2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</a:rPr>
              <a:t>ORM</a:t>
            </a:r>
            <a:endParaRPr lang="ko-KR" altLang="en-US" sz="3200" b="1" dirty="0">
              <a:solidFill>
                <a:schemeClr val="tx2"/>
              </a:solidFill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24FE1DD-3C37-C935-FF62-37F3282EBDA3}"/>
              </a:ext>
            </a:extLst>
          </p:cNvPr>
          <p:cNvSpPr txBox="1"/>
          <p:nvPr/>
        </p:nvSpPr>
        <p:spPr>
          <a:xfrm>
            <a:off x="2157277" y="3797401"/>
            <a:ext cx="19936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tx2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</a:rPr>
              <a:t>LIBRARY</a:t>
            </a:r>
            <a:endParaRPr lang="ko-KR" altLang="en-US" sz="3200" b="1" dirty="0">
              <a:solidFill>
                <a:schemeClr val="tx2"/>
              </a:solidFill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09A7EB80-E086-4A8E-B4F4-2752986E3E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4370661"/>
              </p:ext>
            </p:extLst>
          </p:nvPr>
        </p:nvGraphicFramePr>
        <p:xfrm>
          <a:off x="615140" y="2379307"/>
          <a:ext cx="5094930" cy="9529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47465">
                  <a:extLst>
                    <a:ext uri="{9D8B030D-6E8A-4147-A177-3AD203B41FA5}">
                      <a16:colId xmlns:a16="http://schemas.microsoft.com/office/drawing/2014/main" val="2115293958"/>
                    </a:ext>
                  </a:extLst>
                </a:gridCol>
                <a:gridCol w="2547465">
                  <a:extLst>
                    <a:ext uri="{9D8B030D-6E8A-4147-A177-3AD203B41FA5}">
                      <a16:colId xmlns:a16="http://schemas.microsoft.com/office/drawing/2014/main" val="625120151"/>
                    </a:ext>
                  </a:extLst>
                </a:gridCol>
              </a:tblGrid>
              <a:tr h="4764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구분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버전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7605583"/>
                  </a:ext>
                </a:extLst>
              </a:tr>
              <a:tr h="4764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Mybatis</a:t>
                      </a:r>
                      <a:endParaRPr lang="ko-KR" altLang="en-US" dirty="0">
                        <a:latin typeface="YiSunShin Dotum M" panose="02020603020101020101" pitchFamily="18" charset="-127"/>
                        <a:ea typeface="YiSunShin Dotum M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3.5.0</a:t>
                      </a:r>
                      <a:endParaRPr lang="ko-KR" altLang="en-US" dirty="0">
                        <a:latin typeface="YiSunShin Dotum M" panose="02020603020101020101" pitchFamily="18" charset="-127"/>
                        <a:ea typeface="YiSunShin Dotum M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8302465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A1C950C5-8AC4-AA52-75A2-CADADC4BF7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28035"/>
              </p:ext>
            </p:extLst>
          </p:nvPr>
        </p:nvGraphicFramePr>
        <p:xfrm>
          <a:off x="615140" y="4423524"/>
          <a:ext cx="5094930" cy="19058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47465">
                  <a:extLst>
                    <a:ext uri="{9D8B030D-6E8A-4147-A177-3AD203B41FA5}">
                      <a16:colId xmlns:a16="http://schemas.microsoft.com/office/drawing/2014/main" val="2115293958"/>
                    </a:ext>
                  </a:extLst>
                </a:gridCol>
                <a:gridCol w="2547465">
                  <a:extLst>
                    <a:ext uri="{9D8B030D-6E8A-4147-A177-3AD203B41FA5}">
                      <a16:colId xmlns:a16="http://schemas.microsoft.com/office/drawing/2014/main" val="625120151"/>
                    </a:ext>
                  </a:extLst>
                </a:gridCol>
              </a:tblGrid>
              <a:tr h="4764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구분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버전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7605583"/>
                  </a:ext>
                </a:extLst>
              </a:tr>
              <a:tr h="4764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jQuery</a:t>
                      </a:r>
                      <a:endParaRPr lang="ko-KR" altLang="en-US" dirty="0">
                        <a:latin typeface="YiSunShin Dotum M" panose="02020603020101020101" pitchFamily="18" charset="-127"/>
                        <a:ea typeface="YiSunShin Dotum M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UX/UI</a:t>
                      </a:r>
                      <a:endParaRPr lang="ko-KR" altLang="en-US" dirty="0">
                        <a:latin typeface="YiSunShin Dotum M" panose="02020603020101020101" pitchFamily="18" charset="-127"/>
                        <a:ea typeface="YiSunShin Dotum M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8302465"/>
                  </a:ext>
                </a:extLst>
              </a:tr>
              <a:tr h="4764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Bootstrap</a:t>
                      </a:r>
                      <a:endParaRPr lang="ko-KR" altLang="en-US" dirty="0">
                        <a:latin typeface="YiSunShin Dotum M" panose="02020603020101020101" pitchFamily="18" charset="-127"/>
                        <a:ea typeface="YiSunShin Dotum M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디자인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1682890"/>
                  </a:ext>
                </a:extLst>
              </a:tr>
              <a:tr h="4764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iText</a:t>
                      </a:r>
                      <a:endParaRPr lang="ko-KR" altLang="en-US" dirty="0">
                        <a:latin typeface="YiSunShin Dotum M" panose="02020603020101020101" pitchFamily="18" charset="-127"/>
                        <a:ea typeface="YiSunShin Dotum M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PDF </a:t>
                      </a:r>
                      <a:r>
                        <a:rPr lang="ko-KR" altLang="en-US" dirty="0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파일 출력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8508413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0506D69C-7579-2A13-0E5E-C7F882234FEC}"/>
              </a:ext>
            </a:extLst>
          </p:cNvPr>
          <p:cNvSpPr txBox="1"/>
          <p:nvPr/>
        </p:nvSpPr>
        <p:spPr>
          <a:xfrm>
            <a:off x="8289749" y="1813611"/>
            <a:ext cx="7473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tx2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</a:rPr>
              <a:t>DB</a:t>
            </a:r>
            <a:endParaRPr lang="ko-KR" altLang="en-US" sz="3200" b="1" dirty="0">
              <a:solidFill>
                <a:schemeClr val="tx2"/>
              </a:solidFill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3C6293EC-31C6-01B6-9E3D-E0D8FFAE2F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0347889"/>
              </p:ext>
            </p:extLst>
          </p:nvPr>
        </p:nvGraphicFramePr>
        <p:xfrm>
          <a:off x="6481930" y="2364486"/>
          <a:ext cx="5094930" cy="9529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47465">
                  <a:extLst>
                    <a:ext uri="{9D8B030D-6E8A-4147-A177-3AD203B41FA5}">
                      <a16:colId xmlns:a16="http://schemas.microsoft.com/office/drawing/2014/main" val="2115293958"/>
                    </a:ext>
                  </a:extLst>
                </a:gridCol>
                <a:gridCol w="2547465">
                  <a:extLst>
                    <a:ext uri="{9D8B030D-6E8A-4147-A177-3AD203B41FA5}">
                      <a16:colId xmlns:a16="http://schemas.microsoft.com/office/drawing/2014/main" val="625120151"/>
                    </a:ext>
                  </a:extLst>
                </a:gridCol>
              </a:tblGrid>
              <a:tr h="4764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구분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버전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7605583"/>
                  </a:ext>
                </a:extLst>
              </a:tr>
              <a:tr h="4764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Oracle</a:t>
                      </a:r>
                      <a:endParaRPr lang="ko-KR" altLang="en-US" dirty="0">
                        <a:latin typeface="YiSunShin Dotum M" panose="02020603020101020101" pitchFamily="18" charset="-127"/>
                        <a:ea typeface="YiSunShin Dotum M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12g XE</a:t>
                      </a:r>
                      <a:endParaRPr lang="ko-KR" altLang="en-US" dirty="0">
                        <a:latin typeface="YiSunShin Dotum M" panose="02020603020101020101" pitchFamily="18" charset="-127"/>
                        <a:ea typeface="YiSunShin Dotum M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8302465"/>
                  </a:ext>
                </a:extLst>
              </a:tr>
            </a:tbl>
          </a:graphicData>
        </a:graphic>
      </p:graphicFrame>
      <p:graphicFrame>
        <p:nvGraphicFramePr>
          <p:cNvPr id="20" name="표 7">
            <a:extLst>
              <a:ext uri="{FF2B5EF4-FFF2-40B4-BE49-F238E27FC236}">
                <a16:creationId xmlns:a16="http://schemas.microsoft.com/office/drawing/2014/main" id="{D760B4B7-6435-722F-174F-A7A86CB234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7888377"/>
              </p:ext>
            </p:extLst>
          </p:nvPr>
        </p:nvGraphicFramePr>
        <p:xfrm>
          <a:off x="6481930" y="4419146"/>
          <a:ext cx="5094930" cy="19058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98310">
                  <a:extLst>
                    <a:ext uri="{9D8B030D-6E8A-4147-A177-3AD203B41FA5}">
                      <a16:colId xmlns:a16="http://schemas.microsoft.com/office/drawing/2014/main" val="1367020336"/>
                    </a:ext>
                  </a:extLst>
                </a:gridCol>
                <a:gridCol w="1698310">
                  <a:extLst>
                    <a:ext uri="{9D8B030D-6E8A-4147-A177-3AD203B41FA5}">
                      <a16:colId xmlns:a16="http://schemas.microsoft.com/office/drawing/2014/main" val="3356073926"/>
                    </a:ext>
                  </a:extLst>
                </a:gridCol>
                <a:gridCol w="1698310">
                  <a:extLst>
                    <a:ext uri="{9D8B030D-6E8A-4147-A177-3AD203B41FA5}">
                      <a16:colId xmlns:a16="http://schemas.microsoft.com/office/drawing/2014/main" val="3895163361"/>
                    </a:ext>
                  </a:extLst>
                </a:gridCol>
              </a:tblGrid>
              <a:tr h="4764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구분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용도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버전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3420697"/>
                  </a:ext>
                </a:extLst>
              </a:tr>
              <a:tr h="4764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Tomcat</a:t>
                      </a:r>
                      <a:endParaRPr lang="ko-KR" altLang="en-US" dirty="0">
                        <a:latin typeface="YiSunShin Dotum M" panose="02020603020101020101" pitchFamily="18" charset="-127"/>
                        <a:ea typeface="YiSunShin Dotum M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WAS</a:t>
                      </a:r>
                      <a:endParaRPr lang="ko-KR" altLang="en-US" dirty="0">
                        <a:latin typeface="YiSunShin Dotum M" panose="02020603020101020101" pitchFamily="18" charset="-127"/>
                        <a:ea typeface="YiSunShin Dotum M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8.5</a:t>
                      </a:r>
                      <a:endParaRPr lang="ko-KR" altLang="en-US" dirty="0">
                        <a:latin typeface="YiSunShin Dotum M" panose="02020603020101020101" pitchFamily="18" charset="-127"/>
                        <a:ea typeface="YiSunShin Dotum M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6525723"/>
                  </a:ext>
                </a:extLst>
              </a:tr>
              <a:tr h="4764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SVN</a:t>
                      </a:r>
                      <a:endParaRPr lang="ko-KR" altLang="en-US" dirty="0">
                        <a:latin typeface="YiSunShin Dotum M" panose="02020603020101020101" pitchFamily="18" charset="-127"/>
                        <a:ea typeface="YiSunShin Dotum M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형상관리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5.1.1</a:t>
                      </a:r>
                      <a:endParaRPr lang="ko-KR" altLang="en-US" dirty="0">
                        <a:latin typeface="YiSunShin Dotum M" panose="02020603020101020101" pitchFamily="18" charset="-127"/>
                        <a:ea typeface="YiSunShin Dotum M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7429388"/>
                  </a:ext>
                </a:extLst>
              </a:tr>
              <a:tr h="4764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Servlet</a:t>
                      </a:r>
                      <a:endParaRPr lang="ko-KR" altLang="en-US" dirty="0">
                        <a:latin typeface="YiSunShin Dotum M" panose="02020603020101020101" pitchFamily="18" charset="-127"/>
                        <a:ea typeface="YiSunShin Dotum M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동적서비스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3.1.0</a:t>
                      </a:r>
                      <a:endParaRPr lang="ko-KR" altLang="en-US" dirty="0">
                        <a:latin typeface="YiSunShin Dotum M" panose="02020603020101020101" pitchFamily="18" charset="-127"/>
                        <a:ea typeface="YiSunShin Dotum M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9979340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F6CCD8DD-E481-18DC-ABF4-766A3C66C3A6}"/>
              </a:ext>
            </a:extLst>
          </p:cNvPr>
          <p:cNvSpPr txBox="1"/>
          <p:nvPr/>
        </p:nvSpPr>
        <p:spPr>
          <a:xfrm>
            <a:off x="8298265" y="3868271"/>
            <a:ext cx="14811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tx2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</a:rPr>
              <a:t>Server</a:t>
            </a:r>
            <a:endParaRPr lang="ko-KR" altLang="en-US" sz="3200" b="1" dirty="0">
              <a:solidFill>
                <a:schemeClr val="tx2"/>
              </a:solidFill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609721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Rect 0"/>
          <p:cNvCxnSpPr/>
          <p:nvPr/>
        </p:nvCxnSpPr>
        <p:spPr>
          <a:xfrm>
            <a:off x="1188720" y="273050"/>
            <a:ext cx="10668000" cy="1270"/>
          </a:xfrm>
          <a:prstGeom prst="line">
            <a:avLst/>
          </a:prstGeom>
          <a:ln w="19050" cap="flat" cmpd="sng">
            <a:solidFill>
              <a:schemeClr val="accent6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 0"/>
          <p:cNvSpPr>
            <a:spLocks/>
          </p:cNvSpPr>
          <p:nvPr/>
        </p:nvSpPr>
        <p:spPr>
          <a:xfrm>
            <a:off x="266065" y="244475"/>
            <a:ext cx="721360" cy="72136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sp>
        <p:nvSpPr>
          <p:cNvPr id="26" name="Rect 0"/>
          <p:cNvSpPr txBox="1">
            <a:spLocks/>
          </p:cNvSpPr>
          <p:nvPr/>
        </p:nvSpPr>
        <p:spPr>
          <a:xfrm>
            <a:off x="490220" y="323215"/>
            <a:ext cx="260350" cy="58477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sz="3200" b="1" dirty="0">
                <a:solidFill>
                  <a:schemeClr val="bg1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</a:rPr>
              <a:t>3</a:t>
            </a:r>
            <a:endParaRPr lang="ko-KR" altLang="en-US" sz="3200" b="1" dirty="0">
              <a:solidFill>
                <a:schemeClr val="bg1"/>
              </a:solidFill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grpSp>
        <p:nvGrpSpPr>
          <p:cNvPr id="27" name="Group 5"/>
          <p:cNvGrpSpPr>
            <a:grpSpLocks/>
          </p:cNvGrpSpPr>
          <p:nvPr/>
        </p:nvGrpSpPr>
        <p:grpSpPr>
          <a:xfrm>
            <a:off x="1174115" y="351790"/>
            <a:ext cx="1511952" cy="690602"/>
            <a:chOff x="1174115" y="351790"/>
            <a:chExt cx="1511952" cy="690602"/>
          </a:xfrm>
        </p:grpSpPr>
        <p:sp>
          <p:nvSpPr>
            <p:cNvPr id="28" name="Rect 0"/>
            <p:cNvSpPr txBox="1">
              <a:spLocks/>
            </p:cNvSpPr>
            <p:nvPr/>
          </p:nvSpPr>
          <p:spPr>
            <a:xfrm>
              <a:off x="1188720" y="351790"/>
              <a:ext cx="1165512" cy="307777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en-US" altLang="ko-KR" sz="1400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005 </a:t>
              </a:r>
              <a:r>
                <a:rPr lang="ko-KR" altLang="en-US" sz="1400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개발환경</a:t>
              </a:r>
            </a:p>
          </p:txBody>
        </p:sp>
        <p:sp>
          <p:nvSpPr>
            <p:cNvPr id="29" name="Rect 0"/>
            <p:cNvSpPr txBox="1">
              <a:spLocks/>
            </p:cNvSpPr>
            <p:nvPr/>
          </p:nvSpPr>
          <p:spPr>
            <a:xfrm>
              <a:off x="1174115" y="611505"/>
              <a:ext cx="1511952" cy="430887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ko-KR" altLang="en-US" sz="2200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언어 및 기타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2D0C75A4-9313-E177-B747-9BC798C962BD}"/>
              </a:ext>
            </a:extLst>
          </p:cNvPr>
          <p:cNvSpPr txBox="1"/>
          <p:nvPr/>
        </p:nvSpPr>
        <p:spPr>
          <a:xfrm>
            <a:off x="8603336" y="1489736"/>
            <a:ext cx="8691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tx2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</a:rPr>
              <a:t>API</a:t>
            </a:r>
            <a:endParaRPr lang="ko-KR" altLang="en-US" sz="3200" b="1" dirty="0">
              <a:solidFill>
                <a:schemeClr val="tx2"/>
              </a:solidFill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1B7A7A92-9B2E-BF21-956D-CEE1026537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0025596"/>
              </p:ext>
            </p:extLst>
          </p:nvPr>
        </p:nvGraphicFramePr>
        <p:xfrm>
          <a:off x="6481930" y="2108411"/>
          <a:ext cx="5094930" cy="42880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47465">
                  <a:extLst>
                    <a:ext uri="{9D8B030D-6E8A-4147-A177-3AD203B41FA5}">
                      <a16:colId xmlns:a16="http://schemas.microsoft.com/office/drawing/2014/main" val="2115293958"/>
                    </a:ext>
                  </a:extLst>
                </a:gridCol>
                <a:gridCol w="2547465">
                  <a:extLst>
                    <a:ext uri="{9D8B030D-6E8A-4147-A177-3AD203B41FA5}">
                      <a16:colId xmlns:a16="http://schemas.microsoft.com/office/drawing/2014/main" val="625120151"/>
                    </a:ext>
                  </a:extLst>
                </a:gridCol>
              </a:tblGrid>
              <a:tr h="4764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구분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용도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7605583"/>
                  </a:ext>
                </a:extLst>
              </a:tr>
              <a:tr h="4764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YiSunShin Dotum M" panose="02020603020101020101" pitchFamily="18" charset="-127"/>
                          <a:ea typeface="YiSunShin Dotum M" panose="02020603020101020101" pitchFamily="18" charset="-127"/>
                          <a:cs typeface="+mn-cs"/>
                        </a:rPr>
                        <a:t>OAuth2.0 REST API</a:t>
                      </a:r>
                      <a:endParaRPr lang="ko-KR" altLang="en-US" dirty="0">
                        <a:latin typeface="YiSunShin Dotum M" panose="02020603020101020101" pitchFamily="18" charset="-127"/>
                        <a:ea typeface="YiSunShin Dotum M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플랫폼 로그인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8302465"/>
                  </a:ext>
                </a:extLst>
              </a:tr>
              <a:tr h="4764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YiSunShin Dotum M" panose="02020603020101020101" pitchFamily="18" charset="-127"/>
                          <a:ea typeface="YiSunShin Dotum M" panose="02020603020101020101" pitchFamily="18" charset="-127"/>
                          <a:cs typeface="+mn-cs"/>
                        </a:rPr>
                        <a:t>WebSocket</a:t>
                      </a:r>
                      <a:endParaRPr lang="ko-KR" altLang="en-US" dirty="0">
                        <a:latin typeface="YiSunShin Dotum M" panose="02020603020101020101" pitchFamily="18" charset="-127"/>
                        <a:ea typeface="YiSunShin Dotum M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양방향 연결 스트림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1682890"/>
                  </a:ext>
                </a:extLst>
              </a:tr>
              <a:tr h="4764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YiSunShin Dotum M" panose="02020603020101020101" pitchFamily="18" charset="-127"/>
                          <a:ea typeface="YiSunShin Dotum M" panose="02020603020101020101" pitchFamily="18" charset="-127"/>
                          <a:cs typeface="+mn-cs"/>
                        </a:rPr>
                        <a:t>한글 맞춤법 검사</a:t>
                      </a:r>
                      <a:endParaRPr lang="ko-KR" altLang="en-US" dirty="0">
                        <a:latin typeface="YiSunShin Dotum M" panose="02020603020101020101" pitchFamily="18" charset="-127"/>
                        <a:ea typeface="YiSunShin Dotum M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맞춤법 검사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8508413"/>
                  </a:ext>
                </a:extLst>
              </a:tr>
              <a:tr h="4764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YiSunShin Dotum M" panose="02020603020101020101" pitchFamily="18" charset="-127"/>
                          <a:ea typeface="YiSunShin Dotum M" panose="02020603020101020101" pitchFamily="18" charset="-127"/>
                          <a:cs typeface="+mn-cs"/>
                        </a:rPr>
                        <a:t>사람인</a:t>
                      </a:r>
                      <a:endParaRPr lang="ko-KR" altLang="en-US" dirty="0">
                        <a:latin typeface="YiSunShin Dotum M" panose="02020603020101020101" pitchFamily="18" charset="-127"/>
                        <a:ea typeface="YiSunShin Dotum M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채용정보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2187859"/>
                  </a:ext>
                </a:extLst>
              </a:tr>
              <a:tr h="4764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YiSunShin Dotum M" panose="02020603020101020101" pitchFamily="18" charset="-127"/>
                          <a:ea typeface="YiSunShin Dotum M" panose="02020603020101020101" pitchFamily="18" charset="-127"/>
                          <a:cs typeface="+mn-cs"/>
                        </a:rPr>
                        <a:t>잡코리아</a:t>
                      </a:r>
                      <a:endParaRPr lang="ko-KR" altLang="en-US" dirty="0">
                        <a:latin typeface="YiSunShin Dotum M" panose="02020603020101020101" pitchFamily="18" charset="-127"/>
                        <a:ea typeface="YiSunShin Dotum M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채용정보</a:t>
                      </a:r>
                      <a:r>
                        <a:rPr lang="en-US" altLang="ko-KR" dirty="0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/</a:t>
                      </a:r>
                      <a:r>
                        <a:rPr lang="ko-KR" altLang="en-US" dirty="0" err="1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공채달력</a:t>
                      </a:r>
                      <a:endParaRPr lang="ko-KR" altLang="en-US" dirty="0">
                        <a:latin typeface="YiSunShin Dotum M" panose="02020603020101020101" pitchFamily="18" charset="-127"/>
                        <a:ea typeface="YiSunShin Dotum M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8078631"/>
                  </a:ext>
                </a:extLst>
              </a:tr>
              <a:tr h="4764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YiSunShin Dotum M" panose="02020603020101020101" pitchFamily="18" charset="-127"/>
                          <a:ea typeface="YiSunShin Dotum M" panose="02020603020101020101" pitchFamily="18" charset="-127"/>
                          <a:cs typeface="+mn-cs"/>
                        </a:rPr>
                        <a:t>워크넷</a:t>
                      </a:r>
                      <a:endParaRPr lang="ko-KR" altLang="en-US" dirty="0">
                        <a:latin typeface="YiSunShin Dotum M" panose="02020603020101020101" pitchFamily="18" charset="-127"/>
                        <a:ea typeface="YiSunShin Dotum M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직업정보</a:t>
                      </a:r>
                      <a:r>
                        <a:rPr lang="en-US" altLang="ko-KR" dirty="0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/</a:t>
                      </a:r>
                      <a:r>
                        <a:rPr lang="ko-KR" altLang="en-US" dirty="0" err="1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공채달력</a:t>
                      </a:r>
                      <a:endParaRPr lang="ko-KR" altLang="en-US" dirty="0">
                        <a:latin typeface="YiSunShin Dotum M" panose="02020603020101020101" pitchFamily="18" charset="-127"/>
                        <a:ea typeface="YiSunShin Dotum M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335356"/>
                  </a:ext>
                </a:extLst>
              </a:tr>
              <a:tr h="4764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고용보험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입</a:t>
                      </a:r>
                      <a:r>
                        <a:rPr lang="en-US" altLang="ko-KR" dirty="0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.</a:t>
                      </a:r>
                      <a:r>
                        <a:rPr lang="ko-KR" altLang="en-US" dirty="0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퇴사비율</a:t>
                      </a:r>
                      <a:r>
                        <a:rPr lang="en-US" altLang="ko-KR" dirty="0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/</a:t>
                      </a:r>
                      <a:r>
                        <a:rPr lang="ko-KR" altLang="en-US" dirty="0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종업원수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3934388"/>
                  </a:ext>
                </a:extLst>
              </a:tr>
              <a:tr h="4764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OPENDART</a:t>
                      </a:r>
                      <a:endParaRPr lang="ko-KR" altLang="en-US" dirty="0">
                        <a:latin typeface="YiSunShin Dotum M" panose="02020603020101020101" pitchFamily="18" charset="-127"/>
                        <a:ea typeface="YiSunShin Dotum M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재무정보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6225242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D86E2D7E-FE68-7994-1FCB-74B3B1D76579}"/>
              </a:ext>
            </a:extLst>
          </p:cNvPr>
          <p:cNvSpPr txBox="1"/>
          <p:nvPr/>
        </p:nvSpPr>
        <p:spPr>
          <a:xfrm>
            <a:off x="2739054" y="1455836"/>
            <a:ext cx="8691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tx2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</a:rPr>
              <a:t>API</a:t>
            </a:r>
            <a:endParaRPr lang="ko-KR" altLang="en-US" sz="3200" b="1" dirty="0">
              <a:solidFill>
                <a:schemeClr val="tx2"/>
              </a:solidFill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0F65CE0F-7253-0B86-05F0-32133F6E29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0497450"/>
              </p:ext>
            </p:extLst>
          </p:nvPr>
        </p:nvGraphicFramePr>
        <p:xfrm>
          <a:off x="617648" y="2074511"/>
          <a:ext cx="5094930" cy="42880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47465">
                  <a:extLst>
                    <a:ext uri="{9D8B030D-6E8A-4147-A177-3AD203B41FA5}">
                      <a16:colId xmlns:a16="http://schemas.microsoft.com/office/drawing/2014/main" val="2115293958"/>
                    </a:ext>
                  </a:extLst>
                </a:gridCol>
                <a:gridCol w="2547465">
                  <a:extLst>
                    <a:ext uri="{9D8B030D-6E8A-4147-A177-3AD203B41FA5}">
                      <a16:colId xmlns:a16="http://schemas.microsoft.com/office/drawing/2014/main" val="625120151"/>
                    </a:ext>
                  </a:extLst>
                </a:gridCol>
              </a:tblGrid>
              <a:tr h="4764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구분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용도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7605583"/>
                  </a:ext>
                </a:extLst>
              </a:tr>
              <a:tr h="4764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이미지 </a:t>
                      </a:r>
                      <a:r>
                        <a:rPr lang="ko-KR" altLang="en-US" dirty="0" err="1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캡차</a:t>
                      </a:r>
                      <a:endParaRPr lang="ko-KR" altLang="en-US" dirty="0">
                        <a:latin typeface="YiSunShin Dotum M" panose="02020603020101020101" pitchFamily="18" charset="-127"/>
                        <a:ea typeface="YiSunShin Dotum M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자동입력방지</a:t>
                      </a:r>
                      <a:endParaRPr lang="ko-KR" altLang="en-US" dirty="0">
                        <a:latin typeface="YiSunShin Dotum M" panose="02020603020101020101" pitchFamily="18" charset="-127"/>
                        <a:ea typeface="YiSunShin Dotum M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8302465"/>
                  </a:ext>
                </a:extLst>
              </a:tr>
              <a:tr h="4764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i="0" kern="1200" dirty="0" err="1">
                          <a:solidFill>
                            <a:schemeClr val="dk1"/>
                          </a:solidFill>
                          <a:effectLst/>
                          <a:latin typeface="YiSunShin Dotum M" panose="02020603020101020101" pitchFamily="18" charset="-127"/>
                          <a:ea typeface="YiSunShin Dotum M" panose="02020603020101020101" pitchFamily="18" charset="-127"/>
                          <a:cs typeface="+mn-cs"/>
                        </a:rPr>
                        <a:t>FullCalendar</a:t>
                      </a:r>
                      <a:endParaRPr lang="ko-KR" altLang="en-US" dirty="0">
                        <a:latin typeface="YiSunShin Dotum M" panose="02020603020101020101" pitchFamily="18" charset="-127"/>
                        <a:ea typeface="YiSunShin Dotum M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일정관리 달력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1682890"/>
                  </a:ext>
                </a:extLst>
              </a:tr>
              <a:tr h="4764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YiSunShin Dotum M" panose="02020603020101020101" pitchFamily="18" charset="-127"/>
                          <a:ea typeface="YiSunShin Dotum M" panose="02020603020101020101" pitchFamily="18" charset="-127"/>
                          <a:cs typeface="+mn-cs"/>
                        </a:rPr>
                        <a:t>카카오페이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YiSunShin Dotum M" panose="02020603020101020101" pitchFamily="18" charset="-127"/>
                          <a:ea typeface="YiSunShin Dotum M" panose="02020603020101020101" pitchFamily="18" charset="-127"/>
                          <a:cs typeface="+mn-cs"/>
                        </a:rPr>
                        <a:t>/</a:t>
                      </a:r>
                      <a:r>
                        <a:rPr lang="ko-KR" alt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YiSunShin Dotum M" panose="02020603020101020101" pitchFamily="18" charset="-127"/>
                          <a:ea typeface="YiSunShin Dotum M" panose="02020603020101020101" pitchFamily="18" charset="-127"/>
                          <a:cs typeface="+mn-cs"/>
                        </a:rPr>
                        <a:t>이니시스</a:t>
                      </a:r>
                      <a:endParaRPr lang="ko-KR" altLang="en-US" dirty="0">
                        <a:latin typeface="YiSunShin Dotum M" panose="02020603020101020101" pitchFamily="18" charset="-127"/>
                        <a:ea typeface="YiSunShin Dotum M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결제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8508413"/>
                  </a:ext>
                </a:extLst>
              </a:tr>
              <a:tr h="4764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YiSunShin Dotum M" panose="02020603020101020101" pitchFamily="18" charset="-127"/>
                          <a:ea typeface="YiSunShin Dotum M" panose="02020603020101020101" pitchFamily="18" charset="-127"/>
                          <a:cs typeface="+mn-cs"/>
                        </a:rPr>
                        <a:t>카카오지도</a:t>
                      </a:r>
                      <a:endParaRPr lang="ko-KR" altLang="en-US" dirty="0">
                        <a:latin typeface="YiSunShin Dotum M" panose="02020603020101020101" pitchFamily="18" charset="-127"/>
                        <a:ea typeface="YiSunShin Dotum M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지도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2187859"/>
                  </a:ext>
                </a:extLst>
              </a:tr>
              <a:tr h="4764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i="0" kern="1200" dirty="0" err="1">
                          <a:solidFill>
                            <a:schemeClr val="dk1"/>
                          </a:solidFill>
                          <a:effectLst/>
                          <a:latin typeface="YiSunShin Dotum M" panose="02020603020101020101" pitchFamily="18" charset="-127"/>
                          <a:ea typeface="YiSunShin Dotum M" panose="02020603020101020101" pitchFamily="18" charset="-127"/>
                          <a:cs typeface="+mn-cs"/>
                        </a:rPr>
                        <a:t>Pdfprint</a:t>
                      </a:r>
                      <a:endParaRPr lang="ko-KR" altLang="en-US" dirty="0">
                        <a:latin typeface="YiSunShin Dotum M" panose="02020603020101020101" pitchFamily="18" charset="-127"/>
                        <a:ea typeface="YiSunShin Dotum M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프린트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8078631"/>
                  </a:ext>
                </a:extLst>
              </a:tr>
              <a:tr h="4764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YiSunShin Dotum M" panose="02020603020101020101" pitchFamily="18" charset="-127"/>
                          <a:ea typeface="YiSunShin Dotum M" panose="02020603020101020101" pitchFamily="18" charset="-127"/>
                          <a:cs typeface="+mn-cs"/>
                        </a:rPr>
                        <a:t>Chart.js</a:t>
                      </a:r>
                      <a:endParaRPr lang="ko-KR" altLang="en-US" dirty="0">
                        <a:latin typeface="YiSunShin Dotum M" panose="02020603020101020101" pitchFamily="18" charset="-127"/>
                        <a:ea typeface="YiSunShin Dotum M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차트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335356"/>
                  </a:ext>
                </a:extLst>
              </a:tr>
              <a:tr h="4764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i="0" kern="1200" dirty="0" err="1">
                          <a:solidFill>
                            <a:schemeClr val="dk1"/>
                          </a:solidFill>
                          <a:effectLst/>
                          <a:latin typeface="YiSunShin Dotum M" panose="02020603020101020101" pitchFamily="18" charset="-127"/>
                          <a:ea typeface="YiSunShin Dotum M" panose="02020603020101020101" pitchFamily="18" charset="-127"/>
                          <a:cs typeface="+mn-cs"/>
                        </a:rPr>
                        <a:t>Drag&amp;Drop</a:t>
                      </a:r>
                      <a:endParaRPr lang="ko-KR" altLang="en-US" dirty="0">
                        <a:latin typeface="YiSunShin Dotum M" panose="02020603020101020101" pitchFamily="18" charset="-127"/>
                        <a:ea typeface="YiSunShin Dotum M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i="0" kern="1200" dirty="0" err="1">
                          <a:solidFill>
                            <a:schemeClr val="dk1"/>
                          </a:solidFill>
                          <a:effectLst/>
                          <a:latin typeface="YiSunShin Dotum M" panose="02020603020101020101" pitchFamily="18" charset="-127"/>
                          <a:ea typeface="YiSunShin Dotum M" panose="02020603020101020101" pitchFamily="18" charset="-127"/>
                          <a:cs typeface="+mn-cs"/>
                        </a:rPr>
                        <a:t>Drag&amp;Drop</a:t>
                      </a:r>
                      <a:endParaRPr lang="ko-KR" altLang="en-US" dirty="0">
                        <a:latin typeface="YiSunShin Dotum M" panose="02020603020101020101" pitchFamily="18" charset="-127"/>
                        <a:ea typeface="YiSunShin Dotum M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3934388"/>
                  </a:ext>
                </a:extLst>
              </a:tr>
              <a:tr h="4764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YiSunShin Dotum M" panose="02020603020101020101" pitchFamily="18" charset="-127"/>
                          <a:ea typeface="YiSunShin Dotum M" panose="02020603020101020101" pitchFamily="18" charset="-127"/>
                          <a:cs typeface="+mn-cs"/>
                        </a:rPr>
                        <a:t>SMS</a:t>
                      </a:r>
                      <a:endParaRPr lang="ko-KR" altLang="en-US" dirty="0">
                        <a:latin typeface="YiSunShin Dotum M" panose="02020603020101020101" pitchFamily="18" charset="-127"/>
                        <a:ea typeface="YiSunShin Dotum M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SMS</a:t>
                      </a:r>
                      <a:endParaRPr lang="ko-KR" altLang="en-US" dirty="0">
                        <a:latin typeface="YiSunShin Dotum M" panose="02020603020101020101" pitchFamily="18" charset="-127"/>
                        <a:ea typeface="YiSunShin Dotum M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62252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34494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89352" y="2285885"/>
            <a:ext cx="198483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b="1" dirty="0">
                <a:solidFill>
                  <a:schemeClr val="tx2"/>
                </a:solidFill>
                <a:latin typeface="YiSunShin Dotum B" panose="02020603020101020101" pitchFamily="18" charset="-127"/>
                <a:ea typeface="YiSunShin Dotum B" panose="02020603020101020101" pitchFamily="18" charset="-127"/>
              </a:rPr>
              <a:t>006</a:t>
            </a:r>
            <a:endParaRPr lang="ko-KR" altLang="en-US" sz="7200" b="1" dirty="0">
              <a:solidFill>
                <a:schemeClr val="tx2"/>
              </a:solidFill>
              <a:latin typeface="YiSunShin Dotum B" panose="02020603020101020101" pitchFamily="18" charset="-127"/>
              <a:ea typeface="YiSunShin Dotum B" panose="020206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3434" y="3549402"/>
            <a:ext cx="13340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300" dirty="0">
                <a:solidFill>
                  <a:schemeClr val="tx2"/>
                </a:solidFill>
                <a:latin typeface="YiSunShin Dotum B" panose="02020603020101020101" pitchFamily="18" charset="-127"/>
                <a:ea typeface="YiSunShin Dotum B" panose="02020603020101020101" pitchFamily="18" charset="-127"/>
              </a:rPr>
              <a:t>산출물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489352" y="3392488"/>
            <a:ext cx="6974704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이등변 삼각형 10"/>
          <p:cNvSpPr/>
          <p:nvPr/>
        </p:nvSpPr>
        <p:spPr>
          <a:xfrm>
            <a:off x="6688067" y="919927"/>
            <a:ext cx="3334365" cy="4594205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이등변 삼각형 11"/>
          <p:cNvSpPr/>
          <p:nvPr/>
        </p:nvSpPr>
        <p:spPr>
          <a:xfrm>
            <a:off x="8552835" y="919927"/>
            <a:ext cx="3334365" cy="4594205"/>
          </a:xfrm>
          <a:prstGeom prst="triangle">
            <a:avLst/>
          </a:prstGeom>
          <a:solidFill>
            <a:schemeClr val="accent4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14271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9753971" y="6505575"/>
            <a:ext cx="236795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</a:rPr>
              <a:t>1</a:t>
            </a:r>
            <a:endParaRPr lang="ko-KR" altLang="en-US" sz="3200" b="1" dirty="0">
              <a:solidFill>
                <a:schemeClr val="bg1"/>
              </a:solidFill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4590A51-5701-E936-2E09-A23C5A40FA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0415" y="1071094"/>
            <a:ext cx="7648987" cy="5329543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768DA904-DED0-2343-6EDF-B5D96CEC0176}"/>
              </a:ext>
            </a:extLst>
          </p:cNvPr>
          <p:cNvGrpSpPr/>
          <p:nvPr/>
        </p:nvGrpSpPr>
        <p:grpSpPr>
          <a:xfrm>
            <a:off x="1188881" y="351819"/>
            <a:ext cx="1370888" cy="660429"/>
            <a:chOff x="1188881" y="351819"/>
            <a:chExt cx="1370888" cy="66042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DED9510-9312-0468-40CE-B4846BF87D60}"/>
                </a:ext>
              </a:extLst>
            </p:cNvPr>
            <p:cNvSpPr txBox="1"/>
            <p:nvPr/>
          </p:nvSpPr>
          <p:spPr>
            <a:xfrm>
              <a:off x="1188881" y="351819"/>
              <a:ext cx="89639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006 </a:t>
              </a:r>
              <a:r>
                <a:rPr lang="ko-KR" altLang="en-US" sz="1200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산출물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D04B9EC-C39C-1264-F31C-6F8F28F06434}"/>
                </a:ext>
              </a:extLst>
            </p:cNvPr>
            <p:cNvSpPr txBox="1"/>
            <p:nvPr/>
          </p:nvSpPr>
          <p:spPr>
            <a:xfrm>
              <a:off x="1188881" y="581361"/>
              <a:ext cx="1370888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수행계획서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378968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9753971" y="6505575"/>
            <a:ext cx="236795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</a:rPr>
              <a:t>2</a:t>
            </a:r>
            <a:endParaRPr lang="ko-KR" altLang="en-US" sz="3200" b="1" dirty="0">
              <a:solidFill>
                <a:schemeClr val="bg1"/>
              </a:solidFill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7D1F937-00AA-0104-8BBC-78CEAE7B45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380" y="1284571"/>
            <a:ext cx="10287239" cy="4921106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2673C4F4-1A78-B8AA-F4F8-8B9688ABEB30}"/>
              </a:ext>
            </a:extLst>
          </p:cNvPr>
          <p:cNvGrpSpPr/>
          <p:nvPr/>
        </p:nvGrpSpPr>
        <p:grpSpPr>
          <a:xfrm>
            <a:off x="1188881" y="351819"/>
            <a:ext cx="1845377" cy="660429"/>
            <a:chOff x="1188881" y="351819"/>
            <a:chExt cx="1845377" cy="66042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8AD3DD4-DA3D-0FEE-F4AE-FDB97245D03C}"/>
                </a:ext>
              </a:extLst>
            </p:cNvPr>
            <p:cNvSpPr txBox="1"/>
            <p:nvPr/>
          </p:nvSpPr>
          <p:spPr>
            <a:xfrm>
              <a:off x="1188881" y="351819"/>
              <a:ext cx="89639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006 </a:t>
              </a:r>
              <a:r>
                <a:rPr lang="ko-KR" altLang="en-US" sz="1200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산출물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2C3C988-9450-B1FA-C92F-A7B553D4A43B}"/>
                </a:ext>
              </a:extLst>
            </p:cNvPr>
            <p:cNvSpPr txBox="1"/>
            <p:nvPr/>
          </p:nvSpPr>
          <p:spPr>
            <a:xfrm>
              <a:off x="1188881" y="581361"/>
              <a:ext cx="1845377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요구사항정의서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252777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9737941" y="6505575"/>
            <a:ext cx="238398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</a:rPr>
              <a:t>3</a:t>
            </a:r>
            <a:endParaRPr lang="ko-KR" altLang="en-US" sz="3200" b="1" dirty="0">
              <a:solidFill>
                <a:schemeClr val="bg1"/>
              </a:solidFill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0A0587D-22DF-9144-7176-42E54429E9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542" y="1473960"/>
            <a:ext cx="11460916" cy="4566154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0082B467-5863-745E-FA60-6BC0704B7411}"/>
              </a:ext>
            </a:extLst>
          </p:cNvPr>
          <p:cNvGrpSpPr/>
          <p:nvPr/>
        </p:nvGrpSpPr>
        <p:grpSpPr>
          <a:xfrm>
            <a:off x="1188881" y="351819"/>
            <a:ext cx="1845377" cy="660429"/>
            <a:chOff x="1188881" y="351819"/>
            <a:chExt cx="1845377" cy="66042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DB8917D-8498-FCBC-2A4D-1EAD5CCAF6A0}"/>
                </a:ext>
              </a:extLst>
            </p:cNvPr>
            <p:cNvSpPr txBox="1"/>
            <p:nvPr/>
          </p:nvSpPr>
          <p:spPr>
            <a:xfrm>
              <a:off x="1188881" y="351819"/>
              <a:ext cx="90281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006 </a:t>
              </a:r>
              <a:r>
                <a:rPr lang="ko-KR" altLang="en-US" sz="1200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산출물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3E57134-8E16-EF5F-E655-B5DA50DA3BC1}"/>
                </a:ext>
              </a:extLst>
            </p:cNvPr>
            <p:cNvSpPr txBox="1"/>
            <p:nvPr/>
          </p:nvSpPr>
          <p:spPr>
            <a:xfrm>
              <a:off x="1188881" y="581361"/>
              <a:ext cx="1845377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단위업무정의서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179518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9753971" y="6505575"/>
            <a:ext cx="236795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</a:rPr>
              <a:t>4</a:t>
            </a:r>
            <a:endParaRPr lang="ko-KR" altLang="en-US" sz="3200" b="1" dirty="0">
              <a:solidFill>
                <a:schemeClr val="bg1"/>
              </a:solidFill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E4475FC-6E28-1B96-F946-178BBF2B74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293" y="1382073"/>
            <a:ext cx="4742661" cy="482473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B16AF96-CEEF-DF85-A30D-24C3DBD821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382073"/>
            <a:ext cx="5273396" cy="4824734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5F6A685E-202E-0551-1BC9-F8CF3918F61A}"/>
              </a:ext>
            </a:extLst>
          </p:cNvPr>
          <p:cNvGrpSpPr/>
          <p:nvPr/>
        </p:nvGrpSpPr>
        <p:grpSpPr>
          <a:xfrm>
            <a:off x="1188881" y="351819"/>
            <a:ext cx="1915909" cy="660429"/>
            <a:chOff x="1188881" y="351819"/>
            <a:chExt cx="1915909" cy="660429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2A7A971-E131-6AF1-5029-EB7541B37027}"/>
                </a:ext>
              </a:extLst>
            </p:cNvPr>
            <p:cNvSpPr txBox="1"/>
            <p:nvPr/>
          </p:nvSpPr>
          <p:spPr>
            <a:xfrm>
              <a:off x="1188881" y="351819"/>
              <a:ext cx="89639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006 </a:t>
              </a:r>
              <a:r>
                <a:rPr lang="ko-KR" altLang="en-US" sz="1200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산출물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8A2FF86-7577-FEA4-E2B4-94A64B744C9E}"/>
                </a:ext>
              </a:extLst>
            </p:cNvPr>
            <p:cNvSpPr txBox="1"/>
            <p:nvPr/>
          </p:nvSpPr>
          <p:spPr>
            <a:xfrm>
              <a:off x="1188881" y="581361"/>
              <a:ext cx="1915909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자료사전 정의서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554619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89352" y="2285885"/>
            <a:ext cx="186461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b="1" dirty="0">
                <a:solidFill>
                  <a:schemeClr val="tx2"/>
                </a:solidFill>
                <a:latin typeface="YiSunShin Dotum B" panose="02020603020101020101" pitchFamily="18" charset="-127"/>
                <a:ea typeface="YiSunShin Dotum B" panose="02020603020101020101" pitchFamily="18" charset="-127"/>
              </a:rPr>
              <a:t>001</a:t>
            </a:r>
            <a:endParaRPr lang="ko-KR" altLang="en-US" sz="7200" b="1" dirty="0">
              <a:solidFill>
                <a:schemeClr val="tx2"/>
              </a:solidFill>
              <a:latin typeface="YiSunShin Dotum B" panose="02020603020101020101" pitchFamily="18" charset="-127"/>
              <a:ea typeface="YiSunShin Dotum B" panose="020206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3434" y="3549402"/>
            <a:ext cx="28969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300" dirty="0">
                <a:solidFill>
                  <a:schemeClr val="tx2"/>
                </a:solidFill>
                <a:latin typeface="YiSunShin Dotum B" panose="02020603020101020101" pitchFamily="18" charset="-127"/>
                <a:ea typeface="YiSunShin Dotum B" panose="02020603020101020101" pitchFamily="18" charset="-127"/>
              </a:rPr>
              <a:t>프로젝트 개요</a:t>
            </a:r>
          </a:p>
        </p:txBody>
      </p:sp>
      <p:cxnSp>
        <p:nvCxnSpPr>
          <p:cNvPr id="18" name="직선 연결선 17"/>
          <p:cNvCxnSpPr/>
          <p:nvPr/>
        </p:nvCxnSpPr>
        <p:spPr>
          <a:xfrm>
            <a:off x="489352" y="3392488"/>
            <a:ext cx="6974704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이등변 삼각형 10"/>
          <p:cNvSpPr/>
          <p:nvPr/>
        </p:nvSpPr>
        <p:spPr>
          <a:xfrm>
            <a:off x="6688067" y="919927"/>
            <a:ext cx="3334365" cy="4594205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YiSunShin Dotum B" panose="02020603020101020101" pitchFamily="18" charset="-127"/>
              <a:ea typeface="YiSunShin Dotum B" panose="02020603020101020101" pitchFamily="18" charset="-127"/>
            </a:endParaRPr>
          </a:p>
        </p:txBody>
      </p:sp>
      <p:sp>
        <p:nvSpPr>
          <p:cNvPr id="12" name="이등변 삼각형 11"/>
          <p:cNvSpPr/>
          <p:nvPr/>
        </p:nvSpPr>
        <p:spPr>
          <a:xfrm>
            <a:off x="8552835" y="919927"/>
            <a:ext cx="3334365" cy="4594205"/>
          </a:xfrm>
          <a:prstGeom prst="triangle">
            <a:avLst/>
          </a:prstGeom>
          <a:solidFill>
            <a:schemeClr val="accent4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YiSunShin Dotum B" panose="02020603020101020101" pitchFamily="18" charset="-127"/>
              <a:ea typeface="YiSunShin Dotum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63411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9753971" y="6505575"/>
            <a:ext cx="236795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</a:rPr>
              <a:t>5</a:t>
            </a:r>
            <a:endParaRPr lang="ko-KR" altLang="en-US" sz="3200" b="1" dirty="0">
              <a:solidFill>
                <a:schemeClr val="bg1"/>
              </a:solidFill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6847EB7-CA39-6073-DE3E-D611836AA96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91" t="6652" r="13451" b="2074"/>
          <a:stretch/>
        </p:blipFill>
        <p:spPr>
          <a:xfrm>
            <a:off x="2403230" y="1004742"/>
            <a:ext cx="7385539" cy="5580135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53B80047-8001-A80C-44B8-F95255BCB10F}"/>
              </a:ext>
            </a:extLst>
          </p:cNvPr>
          <p:cNvGrpSpPr/>
          <p:nvPr/>
        </p:nvGrpSpPr>
        <p:grpSpPr>
          <a:xfrm>
            <a:off x="1188881" y="351819"/>
            <a:ext cx="1845377" cy="660429"/>
            <a:chOff x="1188881" y="351819"/>
            <a:chExt cx="1845377" cy="66042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CAD4347-92BE-A1B8-D909-57CFC725B958}"/>
                </a:ext>
              </a:extLst>
            </p:cNvPr>
            <p:cNvSpPr txBox="1"/>
            <p:nvPr/>
          </p:nvSpPr>
          <p:spPr>
            <a:xfrm>
              <a:off x="1188881" y="351819"/>
              <a:ext cx="89639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006 </a:t>
              </a:r>
              <a:r>
                <a:rPr lang="ko-KR" altLang="en-US" sz="1200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산출물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A382B41-C875-D90A-2567-0C52E142FDDF}"/>
                </a:ext>
              </a:extLst>
            </p:cNvPr>
            <p:cNvSpPr txBox="1"/>
            <p:nvPr/>
          </p:nvSpPr>
          <p:spPr>
            <a:xfrm>
              <a:off x="1188881" y="581361"/>
              <a:ext cx="1845377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논리</a:t>
              </a:r>
              <a:r>
                <a:rPr lang="en-US" altLang="ko-KR" sz="2200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/</a:t>
              </a:r>
              <a:r>
                <a:rPr lang="ko-KR" altLang="en-US" sz="2200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물리 </a:t>
              </a:r>
              <a:r>
                <a:rPr lang="en-US" altLang="ko-KR" sz="2200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ERD</a:t>
              </a:r>
              <a:endParaRPr lang="ko-KR" altLang="en-US" sz="2200" dirty="0">
                <a:latin typeface="YiSunShin Dotum M" panose="02020603020101020101" pitchFamily="18" charset="-127"/>
                <a:ea typeface="YiSunShin Dotum M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392965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9737941" y="6505575"/>
            <a:ext cx="238398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</a:rPr>
              <a:t>5</a:t>
            </a:r>
            <a:endParaRPr lang="ko-KR" altLang="en-US" sz="3200" b="1" dirty="0">
              <a:solidFill>
                <a:schemeClr val="bg1"/>
              </a:solidFill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3B80047-8001-A80C-44B8-F95255BCB10F}"/>
              </a:ext>
            </a:extLst>
          </p:cNvPr>
          <p:cNvGrpSpPr/>
          <p:nvPr/>
        </p:nvGrpSpPr>
        <p:grpSpPr>
          <a:xfrm>
            <a:off x="1188881" y="351819"/>
            <a:ext cx="1859805" cy="660429"/>
            <a:chOff x="1188881" y="351819"/>
            <a:chExt cx="1859805" cy="66042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CAD4347-92BE-A1B8-D909-57CFC725B958}"/>
                </a:ext>
              </a:extLst>
            </p:cNvPr>
            <p:cNvSpPr txBox="1"/>
            <p:nvPr/>
          </p:nvSpPr>
          <p:spPr>
            <a:xfrm>
              <a:off x="1188881" y="351819"/>
              <a:ext cx="90281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006 </a:t>
              </a:r>
              <a:r>
                <a:rPr lang="ko-KR" altLang="en-US" sz="1200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산출물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A382B41-C875-D90A-2567-0C52E142FDDF}"/>
                </a:ext>
              </a:extLst>
            </p:cNvPr>
            <p:cNvSpPr txBox="1"/>
            <p:nvPr/>
          </p:nvSpPr>
          <p:spPr>
            <a:xfrm>
              <a:off x="1188881" y="581361"/>
              <a:ext cx="1859805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논리</a:t>
              </a:r>
              <a:r>
                <a:rPr lang="en-US" altLang="ko-KR" sz="2200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/</a:t>
              </a:r>
              <a:r>
                <a:rPr lang="ko-KR" altLang="en-US" sz="2200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물리 </a:t>
              </a:r>
              <a:r>
                <a:rPr lang="en-US" altLang="ko-KR" sz="2200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ERD</a:t>
              </a:r>
              <a:endParaRPr lang="ko-KR" altLang="en-US" sz="2200" dirty="0">
                <a:latin typeface="YiSunShin Dotum M" panose="02020603020101020101" pitchFamily="18" charset="-127"/>
                <a:ea typeface="YiSunShin Dotum M" panose="02020603020101020101" pitchFamily="18" charset="-127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1B9A2806-EC48-CDFD-5BAA-3129F35D97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6150" y="1420251"/>
            <a:ext cx="5799699" cy="469634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38E737A-44BF-FDF5-E1DC-7B4E37070899}"/>
              </a:ext>
            </a:extLst>
          </p:cNvPr>
          <p:cNvSpPr txBox="1"/>
          <p:nvPr/>
        </p:nvSpPr>
        <p:spPr>
          <a:xfrm>
            <a:off x="3162282" y="1445652"/>
            <a:ext cx="582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회원</a:t>
            </a:r>
          </a:p>
        </p:txBody>
      </p:sp>
    </p:spTree>
    <p:extLst>
      <p:ext uri="{BB962C8B-B14F-4D97-AF65-F5344CB8AC3E}">
        <p14:creationId xmlns:p14="http://schemas.microsoft.com/office/powerpoint/2010/main" val="7903623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9753971" y="6505575"/>
            <a:ext cx="236795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</a:rPr>
              <a:t>5</a:t>
            </a:r>
            <a:endParaRPr lang="ko-KR" altLang="en-US" sz="3200" b="1" dirty="0">
              <a:solidFill>
                <a:schemeClr val="bg1"/>
              </a:solidFill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3B80047-8001-A80C-44B8-F95255BCB10F}"/>
              </a:ext>
            </a:extLst>
          </p:cNvPr>
          <p:cNvGrpSpPr/>
          <p:nvPr/>
        </p:nvGrpSpPr>
        <p:grpSpPr>
          <a:xfrm>
            <a:off x="1188881" y="351819"/>
            <a:ext cx="1845377" cy="660429"/>
            <a:chOff x="1188881" y="351819"/>
            <a:chExt cx="1845377" cy="66042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CAD4347-92BE-A1B8-D909-57CFC725B958}"/>
                </a:ext>
              </a:extLst>
            </p:cNvPr>
            <p:cNvSpPr txBox="1"/>
            <p:nvPr/>
          </p:nvSpPr>
          <p:spPr>
            <a:xfrm>
              <a:off x="1188881" y="351819"/>
              <a:ext cx="89639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006 </a:t>
              </a:r>
              <a:r>
                <a:rPr lang="ko-KR" altLang="en-US" sz="1200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산출물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A382B41-C875-D90A-2567-0C52E142FDDF}"/>
                </a:ext>
              </a:extLst>
            </p:cNvPr>
            <p:cNvSpPr txBox="1"/>
            <p:nvPr/>
          </p:nvSpPr>
          <p:spPr>
            <a:xfrm>
              <a:off x="1188881" y="581361"/>
              <a:ext cx="1845377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논리</a:t>
              </a:r>
              <a:r>
                <a:rPr lang="en-US" altLang="ko-KR" sz="2200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/</a:t>
              </a:r>
              <a:r>
                <a:rPr lang="ko-KR" altLang="en-US" sz="2200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물리 </a:t>
              </a:r>
              <a:r>
                <a:rPr lang="en-US" altLang="ko-KR" sz="2200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ERD</a:t>
              </a:r>
              <a:endParaRPr lang="ko-KR" altLang="en-US" sz="2200" dirty="0">
                <a:latin typeface="YiSunShin Dotum M" panose="02020603020101020101" pitchFamily="18" charset="-127"/>
                <a:ea typeface="YiSunShin Dotum M" panose="02020603020101020101" pitchFamily="18" charset="-127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6B05B099-5FBE-834B-A452-2DFE0EB93A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0885" y="1595145"/>
            <a:ext cx="7568121" cy="439769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B4A2C0E-0752-6F52-C9F9-E79C3A8BDBB0}"/>
              </a:ext>
            </a:extLst>
          </p:cNvPr>
          <p:cNvSpPr txBox="1"/>
          <p:nvPr/>
        </p:nvSpPr>
        <p:spPr>
          <a:xfrm>
            <a:off x="2310885" y="1620546"/>
            <a:ext cx="5373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기업</a:t>
            </a:r>
          </a:p>
        </p:txBody>
      </p:sp>
    </p:spTree>
    <p:extLst>
      <p:ext uri="{BB962C8B-B14F-4D97-AF65-F5344CB8AC3E}">
        <p14:creationId xmlns:p14="http://schemas.microsoft.com/office/powerpoint/2010/main" val="9569704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9753971" y="6505575"/>
            <a:ext cx="236795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</a:rPr>
              <a:t>5</a:t>
            </a:r>
            <a:endParaRPr lang="ko-KR" altLang="en-US" sz="3200" b="1" dirty="0">
              <a:solidFill>
                <a:schemeClr val="bg1"/>
              </a:solidFill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3B80047-8001-A80C-44B8-F95255BCB10F}"/>
              </a:ext>
            </a:extLst>
          </p:cNvPr>
          <p:cNvGrpSpPr/>
          <p:nvPr/>
        </p:nvGrpSpPr>
        <p:grpSpPr>
          <a:xfrm>
            <a:off x="1188881" y="351819"/>
            <a:ext cx="1845377" cy="660429"/>
            <a:chOff x="1188881" y="351819"/>
            <a:chExt cx="1845377" cy="66042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CAD4347-92BE-A1B8-D909-57CFC725B958}"/>
                </a:ext>
              </a:extLst>
            </p:cNvPr>
            <p:cNvSpPr txBox="1"/>
            <p:nvPr/>
          </p:nvSpPr>
          <p:spPr>
            <a:xfrm>
              <a:off x="1188881" y="351819"/>
              <a:ext cx="89639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006 </a:t>
              </a:r>
              <a:r>
                <a:rPr lang="ko-KR" altLang="en-US" sz="1200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산출물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A382B41-C875-D90A-2567-0C52E142FDDF}"/>
                </a:ext>
              </a:extLst>
            </p:cNvPr>
            <p:cNvSpPr txBox="1"/>
            <p:nvPr/>
          </p:nvSpPr>
          <p:spPr>
            <a:xfrm>
              <a:off x="1188881" y="581361"/>
              <a:ext cx="1845377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논리</a:t>
              </a:r>
              <a:r>
                <a:rPr lang="en-US" altLang="ko-KR" sz="2200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/</a:t>
              </a:r>
              <a:r>
                <a:rPr lang="ko-KR" altLang="en-US" sz="2200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물리 </a:t>
              </a:r>
              <a:r>
                <a:rPr lang="en-US" altLang="ko-KR" sz="2200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ERD</a:t>
              </a:r>
              <a:endParaRPr lang="ko-KR" altLang="en-US" sz="2200" dirty="0">
                <a:latin typeface="YiSunShin Dotum M" panose="02020603020101020101" pitchFamily="18" charset="-127"/>
                <a:ea typeface="YiSunShin Dotum M" panose="02020603020101020101" pitchFamily="18" charset="-127"/>
              </a:endParaRPr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F755FD5F-5F44-1665-EE39-E1B9D28590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8137" y="2320099"/>
            <a:ext cx="9995725" cy="308163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106CD11-DEB1-3DA0-DBFB-5000F9223371}"/>
              </a:ext>
            </a:extLst>
          </p:cNvPr>
          <p:cNvSpPr txBox="1"/>
          <p:nvPr/>
        </p:nvSpPr>
        <p:spPr>
          <a:xfrm>
            <a:off x="1188881" y="2364975"/>
            <a:ext cx="5373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공고</a:t>
            </a:r>
          </a:p>
        </p:txBody>
      </p:sp>
    </p:spTree>
    <p:extLst>
      <p:ext uri="{BB962C8B-B14F-4D97-AF65-F5344CB8AC3E}">
        <p14:creationId xmlns:p14="http://schemas.microsoft.com/office/powerpoint/2010/main" val="7844889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9753971" y="6505575"/>
            <a:ext cx="236795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</a:rPr>
              <a:t>5</a:t>
            </a:r>
            <a:endParaRPr lang="ko-KR" altLang="en-US" sz="3200" b="1" dirty="0">
              <a:solidFill>
                <a:schemeClr val="bg1"/>
              </a:solidFill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3B80047-8001-A80C-44B8-F95255BCB10F}"/>
              </a:ext>
            </a:extLst>
          </p:cNvPr>
          <p:cNvGrpSpPr/>
          <p:nvPr/>
        </p:nvGrpSpPr>
        <p:grpSpPr>
          <a:xfrm>
            <a:off x="1188881" y="351819"/>
            <a:ext cx="1845377" cy="660429"/>
            <a:chOff x="1188881" y="351819"/>
            <a:chExt cx="1845377" cy="66042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CAD4347-92BE-A1B8-D909-57CFC725B958}"/>
                </a:ext>
              </a:extLst>
            </p:cNvPr>
            <p:cNvSpPr txBox="1"/>
            <p:nvPr/>
          </p:nvSpPr>
          <p:spPr>
            <a:xfrm>
              <a:off x="1188881" y="351819"/>
              <a:ext cx="89639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006 </a:t>
              </a:r>
              <a:r>
                <a:rPr lang="ko-KR" altLang="en-US" sz="1200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산출물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A382B41-C875-D90A-2567-0C52E142FDDF}"/>
                </a:ext>
              </a:extLst>
            </p:cNvPr>
            <p:cNvSpPr txBox="1"/>
            <p:nvPr/>
          </p:nvSpPr>
          <p:spPr>
            <a:xfrm>
              <a:off x="1188881" y="581361"/>
              <a:ext cx="1845377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논리</a:t>
              </a:r>
              <a:r>
                <a:rPr lang="en-US" altLang="ko-KR" sz="2200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/</a:t>
              </a:r>
              <a:r>
                <a:rPr lang="ko-KR" altLang="en-US" sz="2200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물리 </a:t>
              </a:r>
              <a:r>
                <a:rPr lang="en-US" altLang="ko-KR" sz="2200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ERD</a:t>
              </a:r>
              <a:endParaRPr lang="ko-KR" altLang="en-US" sz="2200" dirty="0">
                <a:latin typeface="YiSunShin Dotum M" panose="02020603020101020101" pitchFamily="18" charset="-127"/>
                <a:ea typeface="YiSunShin Dotum M" panose="02020603020101020101" pitchFamily="18" charset="-127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E19E6C61-34B4-D1BA-78C9-4EF87B50FD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744" y="1619445"/>
            <a:ext cx="10870511" cy="451075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50F7B30-9037-0DC8-76A2-76523D98DEF0}"/>
              </a:ext>
            </a:extLst>
          </p:cNvPr>
          <p:cNvSpPr txBox="1"/>
          <p:nvPr/>
        </p:nvSpPr>
        <p:spPr>
          <a:xfrm>
            <a:off x="749440" y="1616621"/>
            <a:ext cx="8899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>
                <a:latin typeface="YiSunShin Dotum M" panose="02020603020101020101" pitchFamily="18" charset="-127"/>
                <a:ea typeface="YiSunShin Dotum M" panose="02020603020101020101" pitchFamily="18" charset="-127"/>
              </a:rPr>
              <a:t>채용과정</a:t>
            </a:r>
            <a:endParaRPr lang="ko-KR" altLang="en-US" sz="1600" b="1" dirty="0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406898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9753971" y="6505575"/>
            <a:ext cx="236795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</a:rPr>
              <a:t>5</a:t>
            </a:r>
            <a:endParaRPr lang="ko-KR" altLang="en-US" sz="3200" b="1" dirty="0">
              <a:solidFill>
                <a:schemeClr val="bg1"/>
              </a:solidFill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3B80047-8001-A80C-44B8-F95255BCB10F}"/>
              </a:ext>
            </a:extLst>
          </p:cNvPr>
          <p:cNvGrpSpPr/>
          <p:nvPr/>
        </p:nvGrpSpPr>
        <p:grpSpPr>
          <a:xfrm>
            <a:off x="1188881" y="351819"/>
            <a:ext cx="1845377" cy="660429"/>
            <a:chOff x="1188881" y="351819"/>
            <a:chExt cx="1845377" cy="66042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CAD4347-92BE-A1B8-D909-57CFC725B958}"/>
                </a:ext>
              </a:extLst>
            </p:cNvPr>
            <p:cNvSpPr txBox="1"/>
            <p:nvPr/>
          </p:nvSpPr>
          <p:spPr>
            <a:xfrm>
              <a:off x="1188881" y="351819"/>
              <a:ext cx="89639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006 </a:t>
              </a:r>
              <a:r>
                <a:rPr lang="ko-KR" altLang="en-US" sz="1200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산출물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A382B41-C875-D90A-2567-0C52E142FDDF}"/>
                </a:ext>
              </a:extLst>
            </p:cNvPr>
            <p:cNvSpPr txBox="1"/>
            <p:nvPr/>
          </p:nvSpPr>
          <p:spPr>
            <a:xfrm>
              <a:off x="1188881" y="581361"/>
              <a:ext cx="1845377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논리</a:t>
              </a:r>
              <a:r>
                <a:rPr lang="en-US" altLang="ko-KR" sz="2200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/</a:t>
              </a:r>
              <a:r>
                <a:rPr lang="ko-KR" altLang="en-US" sz="2200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물리 </a:t>
              </a:r>
              <a:r>
                <a:rPr lang="en-US" altLang="ko-KR" sz="2200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ERD</a:t>
              </a:r>
              <a:endParaRPr lang="ko-KR" altLang="en-US" sz="2200" dirty="0">
                <a:latin typeface="YiSunShin Dotum M" panose="02020603020101020101" pitchFamily="18" charset="-127"/>
                <a:ea typeface="YiSunShin Dotum M" panose="02020603020101020101" pitchFamily="18" charset="-127"/>
              </a:endParaRPr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2DCE699B-9DB3-F590-7575-03AF5F44CA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8182" y="1716206"/>
            <a:ext cx="8955636" cy="433625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56833FD-6D94-45DA-ACE0-8743836524E6}"/>
              </a:ext>
            </a:extLst>
          </p:cNvPr>
          <p:cNvSpPr txBox="1"/>
          <p:nvPr/>
        </p:nvSpPr>
        <p:spPr>
          <a:xfrm>
            <a:off x="1661125" y="1775680"/>
            <a:ext cx="7136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전문가</a:t>
            </a:r>
          </a:p>
        </p:txBody>
      </p:sp>
    </p:spTree>
    <p:extLst>
      <p:ext uri="{BB962C8B-B14F-4D97-AF65-F5344CB8AC3E}">
        <p14:creationId xmlns:p14="http://schemas.microsoft.com/office/powerpoint/2010/main" val="1286304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9753971" y="6505575"/>
            <a:ext cx="236795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</a:rPr>
              <a:t>5</a:t>
            </a:r>
            <a:endParaRPr lang="ko-KR" altLang="en-US" sz="3200" b="1" dirty="0">
              <a:solidFill>
                <a:schemeClr val="bg1"/>
              </a:solidFill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3B80047-8001-A80C-44B8-F95255BCB10F}"/>
              </a:ext>
            </a:extLst>
          </p:cNvPr>
          <p:cNvGrpSpPr/>
          <p:nvPr/>
        </p:nvGrpSpPr>
        <p:grpSpPr>
          <a:xfrm>
            <a:off x="1188881" y="351819"/>
            <a:ext cx="1845377" cy="660429"/>
            <a:chOff x="1188881" y="351819"/>
            <a:chExt cx="1845377" cy="66042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CAD4347-92BE-A1B8-D909-57CFC725B958}"/>
                </a:ext>
              </a:extLst>
            </p:cNvPr>
            <p:cNvSpPr txBox="1"/>
            <p:nvPr/>
          </p:nvSpPr>
          <p:spPr>
            <a:xfrm>
              <a:off x="1188881" y="351819"/>
              <a:ext cx="89639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006 </a:t>
              </a:r>
              <a:r>
                <a:rPr lang="ko-KR" altLang="en-US" sz="1200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산출물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A382B41-C875-D90A-2567-0C52E142FDDF}"/>
                </a:ext>
              </a:extLst>
            </p:cNvPr>
            <p:cNvSpPr txBox="1"/>
            <p:nvPr/>
          </p:nvSpPr>
          <p:spPr>
            <a:xfrm>
              <a:off x="1188881" y="581361"/>
              <a:ext cx="1845377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논리</a:t>
              </a:r>
              <a:r>
                <a:rPr lang="en-US" altLang="ko-KR" sz="2200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/</a:t>
              </a:r>
              <a:r>
                <a:rPr lang="ko-KR" altLang="en-US" sz="2200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물리 </a:t>
              </a:r>
              <a:r>
                <a:rPr lang="en-US" altLang="ko-KR" sz="2200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ERD</a:t>
              </a:r>
              <a:endParaRPr lang="ko-KR" altLang="en-US" sz="2200" dirty="0">
                <a:latin typeface="YiSunShin Dotum M" panose="02020603020101020101" pitchFamily="18" charset="-127"/>
                <a:ea typeface="YiSunShin Dotum M" panose="02020603020101020101" pitchFamily="18" charset="-127"/>
              </a:endParaRPr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EFC40B1C-637D-04B8-D5DE-3FCDE4E23B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3968" y="1607932"/>
            <a:ext cx="6482000" cy="466870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039AEAC-9F4E-6A5D-077F-103EDDCFC495}"/>
              </a:ext>
            </a:extLst>
          </p:cNvPr>
          <p:cNvSpPr txBox="1"/>
          <p:nvPr/>
        </p:nvSpPr>
        <p:spPr>
          <a:xfrm>
            <a:off x="2313968" y="1699732"/>
            <a:ext cx="9483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운영자</a:t>
            </a:r>
          </a:p>
        </p:txBody>
      </p:sp>
    </p:spTree>
    <p:extLst>
      <p:ext uri="{BB962C8B-B14F-4D97-AF65-F5344CB8AC3E}">
        <p14:creationId xmlns:p14="http://schemas.microsoft.com/office/powerpoint/2010/main" val="7743439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9753971" y="6505575"/>
            <a:ext cx="236795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</a:rPr>
              <a:t>5</a:t>
            </a:r>
            <a:endParaRPr lang="ko-KR" altLang="en-US" sz="3200" b="1" dirty="0">
              <a:solidFill>
                <a:schemeClr val="bg1"/>
              </a:solidFill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3B80047-8001-A80C-44B8-F95255BCB10F}"/>
              </a:ext>
            </a:extLst>
          </p:cNvPr>
          <p:cNvGrpSpPr/>
          <p:nvPr/>
        </p:nvGrpSpPr>
        <p:grpSpPr>
          <a:xfrm>
            <a:off x="1188881" y="351819"/>
            <a:ext cx="1845377" cy="660429"/>
            <a:chOff x="1188881" y="351819"/>
            <a:chExt cx="1845377" cy="66042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CAD4347-92BE-A1B8-D909-57CFC725B958}"/>
                </a:ext>
              </a:extLst>
            </p:cNvPr>
            <p:cNvSpPr txBox="1"/>
            <p:nvPr/>
          </p:nvSpPr>
          <p:spPr>
            <a:xfrm>
              <a:off x="1188881" y="351819"/>
              <a:ext cx="89639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006 </a:t>
              </a:r>
              <a:r>
                <a:rPr lang="ko-KR" altLang="en-US" sz="1200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산출물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A382B41-C875-D90A-2567-0C52E142FDDF}"/>
                </a:ext>
              </a:extLst>
            </p:cNvPr>
            <p:cNvSpPr txBox="1"/>
            <p:nvPr/>
          </p:nvSpPr>
          <p:spPr>
            <a:xfrm>
              <a:off x="1188881" y="581361"/>
              <a:ext cx="1845377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논리</a:t>
              </a:r>
              <a:r>
                <a:rPr lang="en-US" altLang="ko-KR" sz="2200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/</a:t>
              </a:r>
              <a:r>
                <a:rPr lang="ko-KR" altLang="en-US" sz="2200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물리 </a:t>
              </a:r>
              <a:r>
                <a:rPr lang="en-US" altLang="ko-KR" sz="2200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ERD</a:t>
              </a:r>
              <a:endParaRPr lang="ko-KR" altLang="en-US" sz="2200" dirty="0">
                <a:latin typeface="YiSunShin Dotum M" panose="02020603020101020101" pitchFamily="18" charset="-127"/>
                <a:ea typeface="YiSunShin Dotum M" panose="02020603020101020101" pitchFamily="18" charset="-127"/>
              </a:endParaRPr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94AF1CDA-4DAF-293E-7D46-D5A52BAC5D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0604" y="1241790"/>
            <a:ext cx="6079724" cy="518509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159D0F1-5004-4895-CCD2-DBFCD35B24D5}"/>
              </a:ext>
            </a:extLst>
          </p:cNvPr>
          <p:cNvSpPr txBox="1"/>
          <p:nvPr/>
        </p:nvSpPr>
        <p:spPr>
          <a:xfrm>
            <a:off x="2810604" y="1320484"/>
            <a:ext cx="19670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회원 편의 서비스</a:t>
            </a:r>
          </a:p>
        </p:txBody>
      </p:sp>
    </p:spTree>
    <p:extLst>
      <p:ext uri="{BB962C8B-B14F-4D97-AF65-F5344CB8AC3E}">
        <p14:creationId xmlns:p14="http://schemas.microsoft.com/office/powerpoint/2010/main" val="16307729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9753971" y="6505575"/>
            <a:ext cx="236795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</a:rPr>
              <a:t>5</a:t>
            </a:r>
            <a:endParaRPr lang="ko-KR" altLang="en-US" sz="3200" b="1" dirty="0">
              <a:solidFill>
                <a:schemeClr val="bg1"/>
              </a:solidFill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3B80047-8001-A80C-44B8-F95255BCB10F}"/>
              </a:ext>
            </a:extLst>
          </p:cNvPr>
          <p:cNvGrpSpPr/>
          <p:nvPr/>
        </p:nvGrpSpPr>
        <p:grpSpPr>
          <a:xfrm>
            <a:off x="1188881" y="351819"/>
            <a:ext cx="1845377" cy="660429"/>
            <a:chOff x="1188881" y="351819"/>
            <a:chExt cx="1845377" cy="66042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CAD4347-92BE-A1B8-D909-57CFC725B958}"/>
                </a:ext>
              </a:extLst>
            </p:cNvPr>
            <p:cNvSpPr txBox="1"/>
            <p:nvPr/>
          </p:nvSpPr>
          <p:spPr>
            <a:xfrm>
              <a:off x="1188881" y="351819"/>
              <a:ext cx="89639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006 </a:t>
              </a:r>
              <a:r>
                <a:rPr lang="ko-KR" altLang="en-US" sz="1200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산출물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A382B41-C875-D90A-2567-0C52E142FDDF}"/>
                </a:ext>
              </a:extLst>
            </p:cNvPr>
            <p:cNvSpPr txBox="1"/>
            <p:nvPr/>
          </p:nvSpPr>
          <p:spPr>
            <a:xfrm>
              <a:off x="1188881" y="581361"/>
              <a:ext cx="1845377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논리</a:t>
              </a:r>
              <a:r>
                <a:rPr lang="en-US" altLang="ko-KR" sz="2200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/</a:t>
              </a:r>
              <a:r>
                <a:rPr lang="ko-KR" altLang="en-US" sz="2200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물리 </a:t>
              </a:r>
              <a:r>
                <a:rPr lang="en-US" altLang="ko-KR" sz="2200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ERD</a:t>
              </a:r>
              <a:endParaRPr lang="ko-KR" altLang="en-US" sz="2200" dirty="0">
                <a:latin typeface="YiSunShin Dotum M" panose="02020603020101020101" pitchFamily="18" charset="-127"/>
                <a:ea typeface="YiSunShin Dotum M" panose="02020603020101020101" pitchFamily="18" charset="-127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A2199F88-2D48-5E53-8E79-1A9E0837A7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3204" y="1860500"/>
            <a:ext cx="4011460" cy="419746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A3D65D5-80E7-66BC-E3A5-B757C549BD6E}"/>
              </a:ext>
            </a:extLst>
          </p:cNvPr>
          <p:cNvSpPr txBox="1"/>
          <p:nvPr/>
        </p:nvSpPr>
        <p:spPr>
          <a:xfrm>
            <a:off x="3844737" y="1885901"/>
            <a:ext cx="5373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공통</a:t>
            </a:r>
          </a:p>
        </p:txBody>
      </p:sp>
    </p:spTree>
    <p:extLst>
      <p:ext uri="{BB962C8B-B14F-4D97-AF65-F5344CB8AC3E}">
        <p14:creationId xmlns:p14="http://schemas.microsoft.com/office/powerpoint/2010/main" val="194634947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9753971" y="6505575"/>
            <a:ext cx="236795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</a:rPr>
              <a:t>6</a:t>
            </a:r>
            <a:endParaRPr lang="ko-KR" altLang="en-US" sz="3200" b="1" dirty="0">
              <a:solidFill>
                <a:schemeClr val="bg1"/>
              </a:solidFill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70EF398-2BD3-D8DD-AD33-EE8F6F2D60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8797" y="1446661"/>
            <a:ext cx="3946522" cy="476057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D5658C2-BFBC-B3BE-20B7-72E7B6E47E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0536" y="1446661"/>
            <a:ext cx="4195995" cy="4760573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0C979EF2-380F-0743-B2E8-7A54C7833CAD}"/>
              </a:ext>
            </a:extLst>
          </p:cNvPr>
          <p:cNvGrpSpPr/>
          <p:nvPr/>
        </p:nvGrpSpPr>
        <p:grpSpPr>
          <a:xfrm>
            <a:off x="1188881" y="351819"/>
            <a:ext cx="1608133" cy="660429"/>
            <a:chOff x="1188881" y="351819"/>
            <a:chExt cx="1608133" cy="660429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3201893-3690-A762-178C-4AEBABA4339B}"/>
                </a:ext>
              </a:extLst>
            </p:cNvPr>
            <p:cNvSpPr txBox="1"/>
            <p:nvPr/>
          </p:nvSpPr>
          <p:spPr>
            <a:xfrm>
              <a:off x="1188881" y="351819"/>
              <a:ext cx="89639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006 </a:t>
              </a:r>
              <a:r>
                <a:rPr lang="ko-KR" altLang="en-US" sz="1200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산출물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D30B99B-677D-1810-E651-90B08791CF80}"/>
                </a:ext>
              </a:extLst>
            </p:cNvPr>
            <p:cNvSpPr txBox="1"/>
            <p:nvPr/>
          </p:nvSpPr>
          <p:spPr>
            <a:xfrm>
              <a:off x="1188881" y="581361"/>
              <a:ext cx="160813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테이블정의서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191621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YiSunShin Dotum B" panose="02020603020101020101" pitchFamily="18" charset="-127"/>
              <a:ea typeface="YiSunShin Dotum B" panose="0202060302010102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YiSunShin Dotum B" panose="02020603020101020101" pitchFamily="18" charset="-127"/>
                <a:ea typeface="YiSunShin Dotum B" panose="02020603020101020101" pitchFamily="18" charset="-127"/>
              </a:rPr>
              <a:t>1</a:t>
            </a:r>
            <a:endParaRPr lang="ko-KR" altLang="en-US" sz="3200" b="1" dirty="0">
              <a:solidFill>
                <a:schemeClr val="bg1"/>
              </a:solidFill>
              <a:latin typeface="YiSunShin Dotum B" panose="02020603020101020101" pitchFamily="18" charset="-127"/>
              <a:ea typeface="YiSunShin Dotum B" panose="02020603020101020101" pitchFamily="18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188881" y="351819"/>
            <a:ext cx="1749197" cy="660429"/>
            <a:chOff x="1188881" y="351819"/>
            <a:chExt cx="1749197" cy="660429"/>
          </a:xfrm>
        </p:grpSpPr>
        <p:sp>
          <p:nvSpPr>
            <p:cNvPr id="18" name="TextBox 17"/>
            <p:cNvSpPr txBox="1"/>
            <p:nvPr/>
          </p:nvSpPr>
          <p:spPr>
            <a:xfrm>
              <a:off x="1188881" y="351819"/>
              <a:ext cx="130997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YiSunShin Dotum B" panose="02020603020101020101" pitchFamily="18" charset="-127"/>
                  <a:ea typeface="YiSunShin Dotum B" panose="02020603020101020101" pitchFamily="18" charset="-127"/>
                </a:rPr>
                <a:t>001 </a:t>
              </a:r>
              <a:r>
                <a:rPr lang="ko-KR" altLang="en-US" sz="1200" dirty="0">
                  <a:latin typeface="YiSunShin Dotum B" panose="02020603020101020101" pitchFamily="18" charset="-127"/>
                  <a:ea typeface="YiSunShin Dotum B" panose="02020603020101020101" pitchFamily="18" charset="-127"/>
                </a:rPr>
                <a:t>프로젝트 개요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188881" y="581361"/>
              <a:ext cx="1749197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>
                  <a:latin typeface="YiSunShin Dotum B" panose="02020603020101020101" pitchFamily="18" charset="-127"/>
                  <a:ea typeface="YiSunShin Dotum B" panose="02020603020101020101" pitchFamily="18" charset="-127"/>
                </a:rPr>
                <a:t>주제 선정 배경</a:t>
              </a:r>
            </a:p>
          </p:txBody>
        </p:sp>
      </p:grp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0C5B60AE-0D0D-F167-175B-082B71352782}"/>
              </a:ext>
            </a:extLst>
          </p:cNvPr>
          <p:cNvCxnSpPr>
            <a:cxnSpLocks/>
          </p:cNvCxnSpPr>
          <p:nvPr/>
        </p:nvCxnSpPr>
        <p:spPr>
          <a:xfrm>
            <a:off x="1849331" y="5228109"/>
            <a:ext cx="829101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C8628BD7-D5DB-F5BF-08E8-B8896AE080C7}"/>
              </a:ext>
            </a:extLst>
          </p:cNvPr>
          <p:cNvSpPr txBox="1"/>
          <p:nvPr/>
        </p:nvSpPr>
        <p:spPr>
          <a:xfrm>
            <a:off x="5781190" y="6553200"/>
            <a:ext cx="405591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800" dirty="0">
                <a:solidFill>
                  <a:schemeClr val="accent6"/>
                </a:solidFill>
                <a:latin typeface="+mn-ea"/>
              </a:rPr>
              <a:t>출처 </a:t>
            </a:r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: https://</a:t>
            </a:r>
            <a:r>
              <a:rPr lang="en-US" altLang="ko-KR" sz="800" dirty="0" err="1">
                <a:solidFill>
                  <a:schemeClr val="accent6"/>
                </a:solidFill>
                <a:latin typeface="+mn-ea"/>
              </a:rPr>
              <a:t>www.khan.co.kr</a:t>
            </a:r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/economy/economy-general/article/202212271012001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sp>
        <p:nvSpPr>
          <p:cNvPr id="2" name="양쪽 중괄호 1">
            <a:extLst>
              <a:ext uri="{FF2B5EF4-FFF2-40B4-BE49-F238E27FC236}">
                <a16:creationId xmlns:a16="http://schemas.microsoft.com/office/drawing/2014/main" id="{50046A83-FB3E-AE81-85B0-344C974ED26B}"/>
              </a:ext>
            </a:extLst>
          </p:cNvPr>
          <p:cNvSpPr/>
          <p:nvPr/>
        </p:nvSpPr>
        <p:spPr>
          <a:xfrm>
            <a:off x="3536218" y="5569102"/>
            <a:ext cx="5119563" cy="389646"/>
          </a:xfrm>
          <a:prstGeom prst="brace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kumimoji="1" lang="ko-KR" altLang="en-US" spc="300" dirty="0">
                <a:latin typeface="YiSunShin Dotum B" panose="02020603020101020101" pitchFamily="18" charset="-127"/>
                <a:ea typeface="YiSunShin Dotum B" panose="02020603020101020101" pitchFamily="18" charset="-127"/>
              </a:rPr>
              <a:t>구직난</a:t>
            </a:r>
            <a:endParaRPr kumimoji="1" lang="ko-Kore-KR" altLang="en-US" spc="300" dirty="0">
              <a:latin typeface="YiSunShin Dotum B" panose="02020603020101020101" pitchFamily="18" charset="-127"/>
              <a:ea typeface="YiSunShin Dotum B" panose="02020603020101020101" pitchFamily="18" charset="-127"/>
            </a:endParaRP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559F269A-D031-0DD1-9EBF-1187610D234E}"/>
              </a:ext>
            </a:extLst>
          </p:cNvPr>
          <p:cNvGrpSpPr/>
          <p:nvPr/>
        </p:nvGrpSpPr>
        <p:grpSpPr>
          <a:xfrm rot="21009555">
            <a:off x="2039947" y="2059447"/>
            <a:ext cx="4867386" cy="785362"/>
            <a:chOff x="4063772" y="3048000"/>
            <a:chExt cx="3990737" cy="643913"/>
          </a:xfrm>
        </p:grpSpPr>
        <p:pic>
          <p:nvPicPr>
            <p:cNvPr id="45" name="그림 44">
              <a:extLst>
                <a:ext uri="{FF2B5EF4-FFF2-40B4-BE49-F238E27FC236}">
                  <a16:creationId xmlns:a16="http://schemas.microsoft.com/office/drawing/2014/main" id="{E9528316-8BC8-1846-A807-3A6EC1CD73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37490" y="3166087"/>
              <a:ext cx="3917019" cy="525826"/>
            </a:xfrm>
            <a:prstGeom prst="rect">
              <a:avLst/>
            </a:prstGeom>
          </p:spPr>
        </p:pic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A4A14421-9C16-23F2-DCF7-AE44A1A62B41}"/>
                </a:ext>
              </a:extLst>
            </p:cNvPr>
            <p:cNvSpPr/>
            <p:nvPr/>
          </p:nvSpPr>
          <p:spPr>
            <a:xfrm>
              <a:off x="4063772" y="3048000"/>
              <a:ext cx="3990737" cy="64391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DC081864-EA57-FEA5-DCB1-7F38949377A8}"/>
              </a:ext>
            </a:extLst>
          </p:cNvPr>
          <p:cNvGrpSpPr/>
          <p:nvPr/>
        </p:nvGrpSpPr>
        <p:grpSpPr>
          <a:xfrm rot="21303723">
            <a:off x="2733407" y="2878374"/>
            <a:ext cx="5249648" cy="1101250"/>
            <a:chOff x="2192900" y="4475998"/>
            <a:chExt cx="3741744" cy="784928"/>
          </a:xfrm>
        </p:grpSpPr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103ACFBA-E36F-DE7E-00DA-3912756DD4B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92900" y="4475998"/>
              <a:ext cx="3741744" cy="784928"/>
            </a:xfrm>
            <a:prstGeom prst="rect">
              <a:avLst/>
            </a:prstGeom>
          </p:spPr>
        </p:pic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C1327253-3945-68AF-F0A4-79C3A9FF66E1}"/>
                </a:ext>
              </a:extLst>
            </p:cNvPr>
            <p:cNvSpPr/>
            <p:nvPr/>
          </p:nvSpPr>
          <p:spPr>
            <a:xfrm>
              <a:off x="2192900" y="4475998"/>
              <a:ext cx="3741744" cy="78492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53A70167-72F0-C829-180D-8865D8576B47}"/>
              </a:ext>
            </a:extLst>
          </p:cNvPr>
          <p:cNvGrpSpPr/>
          <p:nvPr/>
        </p:nvGrpSpPr>
        <p:grpSpPr>
          <a:xfrm>
            <a:off x="4526323" y="3399158"/>
            <a:ext cx="5467463" cy="1209781"/>
            <a:chOff x="791885" y="3513766"/>
            <a:chExt cx="5467463" cy="1209781"/>
          </a:xfrm>
        </p:grpSpPr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90C8BB9A-227E-E9FB-25E5-D35773291360}"/>
                </a:ext>
              </a:extLst>
            </p:cNvPr>
            <p:cNvGrpSpPr/>
            <p:nvPr/>
          </p:nvGrpSpPr>
          <p:grpSpPr>
            <a:xfrm rot="20992120">
              <a:off x="791885" y="3513766"/>
              <a:ext cx="5467463" cy="1209781"/>
              <a:chOff x="1567065" y="5299371"/>
              <a:chExt cx="5467463" cy="1209781"/>
            </a:xfrm>
          </p:grpSpPr>
          <p:pic>
            <p:nvPicPr>
              <p:cNvPr id="53" name="그림 52">
                <a:extLst>
                  <a:ext uri="{FF2B5EF4-FFF2-40B4-BE49-F238E27FC236}">
                    <a16:creationId xmlns:a16="http://schemas.microsoft.com/office/drawing/2014/main" id="{050243F4-70F2-4101-F819-85EEAF4E0C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67065" y="5362442"/>
                <a:ext cx="5467463" cy="1146710"/>
              </a:xfrm>
              <a:prstGeom prst="rect">
                <a:avLst/>
              </a:prstGeom>
            </p:spPr>
          </p:pic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14B5482B-FE3F-C21E-A888-F9CD4B94A82D}"/>
                  </a:ext>
                </a:extLst>
              </p:cNvPr>
              <p:cNvSpPr/>
              <p:nvPr/>
            </p:nvSpPr>
            <p:spPr>
              <a:xfrm>
                <a:off x="1567065" y="5299371"/>
                <a:ext cx="5467463" cy="114671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52" name="직선 연결선 29">
              <a:extLst>
                <a:ext uri="{FF2B5EF4-FFF2-40B4-BE49-F238E27FC236}">
                  <a16:creationId xmlns:a16="http://schemas.microsoft.com/office/drawing/2014/main" id="{F9B82ADE-07CF-75B2-40C7-196FF1225D65}"/>
                </a:ext>
              </a:extLst>
            </p:cNvPr>
            <p:cNvCxnSpPr/>
            <p:nvPr/>
          </p:nvCxnSpPr>
          <p:spPr>
            <a:xfrm flipV="1">
              <a:off x="1116081" y="3597671"/>
              <a:ext cx="4827639" cy="919581"/>
            </a:xfrm>
            <a:prstGeom prst="line">
              <a:avLst/>
            </a:prstGeom>
            <a:ln w="349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C3B70E05-542F-BC63-05E7-813827A69C74}"/>
              </a:ext>
            </a:extLst>
          </p:cNvPr>
          <p:cNvGrpSpPr/>
          <p:nvPr/>
        </p:nvGrpSpPr>
        <p:grpSpPr>
          <a:xfrm rot="21415959">
            <a:off x="5167537" y="2233143"/>
            <a:ext cx="4111520" cy="994241"/>
            <a:chOff x="1039326" y="5005388"/>
            <a:chExt cx="4111520" cy="994241"/>
          </a:xfrm>
        </p:grpSpPr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3CE94430-2141-F177-1FED-24DEFDFFF326}"/>
                </a:ext>
              </a:extLst>
            </p:cNvPr>
            <p:cNvGrpSpPr/>
            <p:nvPr/>
          </p:nvGrpSpPr>
          <p:grpSpPr>
            <a:xfrm rot="230264">
              <a:off x="1039326" y="5005388"/>
              <a:ext cx="4111520" cy="994241"/>
              <a:chOff x="1495825" y="2500531"/>
              <a:chExt cx="5239482" cy="1267002"/>
            </a:xfrm>
          </p:grpSpPr>
          <p:pic>
            <p:nvPicPr>
              <p:cNvPr id="62" name="그림 61">
                <a:extLst>
                  <a:ext uri="{FF2B5EF4-FFF2-40B4-BE49-F238E27FC236}">
                    <a16:creationId xmlns:a16="http://schemas.microsoft.com/office/drawing/2014/main" id="{64D26714-A769-C5AF-CD7C-D4B23BE438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95825" y="2500531"/>
                <a:ext cx="5239481" cy="1267002"/>
              </a:xfrm>
              <a:prstGeom prst="rect">
                <a:avLst/>
              </a:prstGeom>
            </p:spPr>
          </p:pic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6068B23A-CC3A-E04E-D00F-EFB54091995D}"/>
                  </a:ext>
                </a:extLst>
              </p:cNvPr>
              <p:cNvSpPr/>
              <p:nvPr/>
            </p:nvSpPr>
            <p:spPr>
              <a:xfrm>
                <a:off x="1495826" y="2500531"/>
                <a:ext cx="5239481" cy="126700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60" name="직선 연결선 14">
              <a:extLst>
                <a:ext uri="{FF2B5EF4-FFF2-40B4-BE49-F238E27FC236}">
                  <a16:creationId xmlns:a16="http://schemas.microsoft.com/office/drawing/2014/main" id="{A2060FD4-31AE-7575-A3B7-341395383BB3}"/>
                </a:ext>
              </a:extLst>
            </p:cNvPr>
            <p:cNvCxnSpPr/>
            <p:nvPr/>
          </p:nvCxnSpPr>
          <p:spPr>
            <a:xfrm>
              <a:off x="2338004" y="5420028"/>
              <a:ext cx="757084" cy="72515"/>
            </a:xfrm>
            <a:prstGeom prst="line">
              <a:avLst/>
            </a:prstGeom>
            <a:ln w="349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연결선 16">
              <a:extLst>
                <a:ext uri="{FF2B5EF4-FFF2-40B4-BE49-F238E27FC236}">
                  <a16:creationId xmlns:a16="http://schemas.microsoft.com/office/drawing/2014/main" id="{4F34D403-BB50-1E84-41A4-1DA3B92EAFBC}"/>
                </a:ext>
              </a:extLst>
            </p:cNvPr>
            <p:cNvCxnSpPr/>
            <p:nvPr/>
          </p:nvCxnSpPr>
          <p:spPr>
            <a:xfrm>
              <a:off x="3463798" y="5492543"/>
              <a:ext cx="757084" cy="72515"/>
            </a:xfrm>
            <a:prstGeom prst="line">
              <a:avLst/>
            </a:prstGeom>
            <a:ln w="349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E5A6F2AB-260D-5AB9-8E5D-469E33A4581E}"/>
              </a:ext>
            </a:extLst>
          </p:cNvPr>
          <p:cNvGrpSpPr/>
          <p:nvPr/>
        </p:nvGrpSpPr>
        <p:grpSpPr>
          <a:xfrm rot="759372">
            <a:off x="2413485" y="1768639"/>
            <a:ext cx="4633362" cy="993058"/>
            <a:chOff x="1058631" y="1828800"/>
            <a:chExt cx="4633362" cy="993058"/>
          </a:xfrm>
        </p:grpSpPr>
        <p:pic>
          <p:nvPicPr>
            <p:cNvPr id="56" name="그림 55">
              <a:extLst>
                <a:ext uri="{FF2B5EF4-FFF2-40B4-BE49-F238E27FC236}">
                  <a16:creationId xmlns:a16="http://schemas.microsoft.com/office/drawing/2014/main" id="{76CAAD05-0D48-506A-C559-9337CC58035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8631" y="1981202"/>
              <a:ext cx="4633362" cy="769687"/>
            </a:xfrm>
            <a:prstGeom prst="rect">
              <a:avLst/>
            </a:prstGeom>
          </p:spPr>
        </p:pic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1555463C-2E1B-118D-F9B2-DB226F247BC7}"/>
                </a:ext>
              </a:extLst>
            </p:cNvPr>
            <p:cNvSpPr/>
            <p:nvPr/>
          </p:nvSpPr>
          <p:spPr>
            <a:xfrm>
              <a:off x="1058631" y="1828800"/>
              <a:ext cx="4633362" cy="99305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64" name="직선 연결선 31">
            <a:extLst>
              <a:ext uri="{FF2B5EF4-FFF2-40B4-BE49-F238E27FC236}">
                <a16:creationId xmlns:a16="http://schemas.microsoft.com/office/drawing/2014/main" id="{C9F46B53-2C5B-4FD2-A69E-800E662F2A65}"/>
              </a:ext>
            </a:extLst>
          </p:cNvPr>
          <p:cNvCxnSpPr/>
          <p:nvPr/>
        </p:nvCxnSpPr>
        <p:spPr>
          <a:xfrm>
            <a:off x="2556259" y="1807931"/>
            <a:ext cx="2268404" cy="485713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E133C28F-543D-81D9-1A82-30C7063904D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8078">
            <a:off x="2938078" y="3568760"/>
            <a:ext cx="3773170" cy="977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79070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9753971" y="6505575"/>
            <a:ext cx="236795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</a:rPr>
              <a:t>7</a:t>
            </a:r>
            <a:endParaRPr lang="ko-KR" altLang="en-US" sz="3200" b="1" dirty="0">
              <a:solidFill>
                <a:schemeClr val="bg1"/>
              </a:solidFill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C3E7C3C-C0D3-AB75-0495-76ECD1D4E0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9628" y="1559262"/>
            <a:ext cx="7492744" cy="4555290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2E6D4D80-8517-516E-9301-FDCD64EDEB5A}"/>
              </a:ext>
            </a:extLst>
          </p:cNvPr>
          <p:cNvGrpSpPr/>
          <p:nvPr/>
        </p:nvGrpSpPr>
        <p:grpSpPr>
          <a:xfrm>
            <a:off x="1188881" y="351819"/>
            <a:ext cx="1370888" cy="660429"/>
            <a:chOff x="1188881" y="351819"/>
            <a:chExt cx="1370888" cy="66042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1496719-665D-5EF1-BE7B-659A32FC9C81}"/>
                </a:ext>
              </a:extLst>
            </p:cNvPr>
            <p:cNvSpPr txBox="1"/>
            <p:nvPr/>
          </p:nvSpPr>
          <p:spPr>
            <a:xfrm>
              <a:off x="1188881" y="351819"/>
              <a:ext cx="89639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006 </a:t>
              </a:r>
              <a:r>
                <a:rPr lang="ko-KR" altLang="en-US" sz="1200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산출물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D12346D-5B12-F8A0-9946-8C83B4A5CB3E}"/>
                </a:ext>
              </a:extLst>
            </p:cNvPr>
            <p:cNvSpPr txBox="1"/>
            <p:nvPr/>
          </p:nvSpPr>
          <p:spPr>
            <a:xfrm>
              <a:off x="1188881" y="581361"/>
              <a:ext cx="1370888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메뉴구조도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5633961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9753971" y="6505575"/>
            <a:ext cx="236795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</a:rPr>
              <a:t>8</a:t>
            </a:r>
            <a:endParaRPr lang="ko-KR" altLang="en-US" sz="3200" b="1" dirty="0">
              <a:solidFill>
                <a:schemeClr val="bg1"/>
              </a:solidFill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C3B62D9-C98E-2CF5-AAAA-101C85BBA5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7543" y="1262697"/>
            <a:ext cx="9036913" cy="5138637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855BA96C-F5FD-2622-E5E5-BCFEF558E1E1}"/>
              </a:ext>
            </a:extLst>
          </p:cNvPr>
          <p:cNvGrpSpPr/>
          <p:nvPr/>
        </p:nvGrpSpPr>
        <p:grpSpPr>
          <a:xfrm>
            <a:off x="1188881" y="351819"/>
            <a:ext cx="1370888" cy="660429"/>
            <a:chOff x="1188881" y="351819"/>
            <a:chExt cx="1370888" cy="66042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22EFEDF-0F53-0AD8-FE99-2B5126262EB1}"/>
                </a:ext>
              </a:extLst>
            </p:cNvPr>
            <p:cNvSpPr txBox="1"/>
            <p:nvPr/>
          </p:nvSpPr>
          <p:spPr>
            <a:xfrm>
              <a:off x="1188881" y="351819"/>
              <a:ext cx="89639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006 </a:t>
              </a:r>
              <a:r>
                <a:rPr lang="ko-KR" altLang="en-US" sz="1200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산출물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9037B46-224F-8728-AC9E-BE564861E823}"/>
                </a:ext>
              </a:extLst>
            </p:cNvPr>
            <p:cNvSpPr txBox="1"/>
            <p:nvPr/>
          </p:nvSpPr>
          <p:spPr>
            <a:xfrm>
              <a:off x="1188881" y="581361"/>
              <a:ext cx="1370888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화면정의서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2674219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9753971" y="6505575"/>
            <a:ext cx="236795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</a:rPr>
              <a:t>8</a:t>
            </a:r>
            <a:endParaRPr lang="ko-KR" altLang="en-US" sz="3200" b="1" dirty="0">
              <a:solidFill>
                <a:schemeClr val="bg1"/>
              </a:solidFill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79F1D1A-F172-0D2F-DFE1-41FD4BAA8A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338" y="1252633"/>
            <a:ext cx="9048146" cy="5138636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24D95B7F-074B-40A0-0DD8-6CBDD6A37C4F}"/>
              </a:ext>
            </a:extLst>
          </p:cNvPr>
          <p:cNvGrpSpPr/>
          <p:nvPr/>
        </p:nvGrpSpPr>
        <p:grpSpPr>
          <a:xfrm>
            <a:off x="1188881" y="351819"/>
            <a:ext cx="1370888" cy="660429"/>
            <a:chOff x="1188881" y="351819"/>
            <a:chExt cx="1370888" cy="660429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D508D98-6F5D-B9C1-E25B-99AC04B4A9E8}"/>
                </a:ext>
              </a:extLst>
            </p:cNvPr>
            <p:cNvSpPr txBox="1"/>
            <p:nvPr/>
          </p:nvSpPr>
          <p:spPr>
            <a:xfrm>
              <a:off x="1188881" y="351819"/>
              <a:ext cx="89639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006 </a:t>
              </a:r>
              <a:r>
                <a:rPr lang="ko-KR" altLang="en-US" sz="1200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산출물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3AEA633-27A9-0201-9823-3341ADE2838C}"/>
                </a:ext>
              </a:extLst>
            </p:cNvPr>
            <p:cNvSpPr txBox="1"/>
            <p:nvPr/>
          </p:nvSpPr>
          <p:spPr>
            <a:xfrm>
              <a:off x="1188881" y="581361"/>
              <a:ext cx="1370888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화면정의서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0263102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9753971" y="6505575"/>
            <a:ext cx="236795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</a:rPr>
              <a:t>8</a:t>
            </a:r>
            <a:endParaRPr lang="ko-KR" altLang="en-US" sz="3200" b="1" dirty="0">
              <a:solidFill>
                <a:schemeClr val="bg1"/>
              </a:solidFill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2C1150B-A6AF-F39E-D97E-8F06F3702F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339" y="1269612"/>
            <a:ext cx="9063358" cy="5138633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10A6A48E-08EF-30FD-8795-2C877396D12F}"/>
              </a:ext>
            </a:extLst>
          </p:cNvPr>
          <p:cNvGrpSpPr/>
          <p:nvPr/>
        </p:nvGrpSpPr>
        <p:grpSpPr>
          <a:xfrm>
            <a:off x="1188881" y="351819"/>
            <a:ext cx="1370888" cy="660429"/>
            <a:chOff x="1188881" y="351819"/>
            <a:chExt cx="1370888" cy="66042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EF7B2AA-0F08-C282-2ACA-B2861C549AD9}"/>
                </a:ext>
              </a:extLst>
            </p:cNvPr>
            <p:cNvSpPr txBox="1"/>
            <p:nvPr/>
          </p:nvSpPr>
          <p:spPr>
            <a:xfrm>
              <a:off x="1188881" y="351819"/>
              <a:ext cx="89639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006 </a:t>
              </a:r>
              <a:r>
                <a:rPr lang="ko-KR" altLang="en-US" sz="1200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산출물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90D7969-577D-8F53-447B-9CFCA66FD856}"/>
                </a:ext>
              </a:extLst>
            </p:cNvPr>
            <p:cNvSpPr txBox="1"/>
            <p:nvPr/>
          </p:nvSpPr>
          <p:spPr>
            <a:xfrm>
              <a:off x="1188881" y="581361"/>
              <a:ext cx="1370888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화면정의서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7016201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6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EF191DA-81A4-DBAF-822A-6FE831AD39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0508" y="1280583"/>
            <a:ext cx="8850983" cy="5040143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8DA08E83-CCB8-4288-ED0E-4518146A601D}"/>
              </a:ext>
            </a:extLst>
          </p:cNvPr>
          <p:cNvGrpSpPr/>
          <p:nvPr/>
        </p:nvGrpSpPr>
        <p:grpSpPr>
          <a:xfrm>
            <a:off x="1188881" y="351819"/>
            <a:ext cx="1595309" cy="660429"/>
            <a:chOff x="1188881" y="351819"/>
            <a:chExt cx="1595309" cy="66042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162422A-7E3E-E0E6-2B40-7B07601AE781}"/>
                </a:ext>
              </a:extLst>
            </p:cNvPr>
            <p:cNvSpPr txBox="1"/>
            <p:nvPr/>
          </p:nvSpPr>
          <p:spPr>
            <a:xfrm>
              <a:off x="1188881" y="351819"/>
              <a:ext cx="94448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006 </a:t>
              </a:r>
              <a:r>
                <a:rPr lang="ko-KR" altLang="en-US" sz="1200" dirty="0"/>
                <a:t>산출물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F53D193-D25B-EAE1-C3C2-2B757DE4B9F5}"/>
                </a:ext>
              </a:extLst>
            </p:cNvPr>
            <p:cNvSpPr txBox="1"/>
            <p:nvPr/>
          </p:nvSpPr>
          <p:spPr>
            <a:xfrm>
              <a:off x="1188881" y="581361"/>
              <a:ext cx="1595309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/>
                <a:t>화면정의서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5695021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6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B590AB0-811B-4A0C-1471-4C1509777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6722" y="1298783"/>
            <a:ext cx="8938556" cy="5102547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24BDE2EF-5640-7612-5EAF-63F64BBE4C9E}"/>
              </a:ext>
            </a:extLst>
          </p:cNvPr>
          <p:cNvGrpSpPr/>
          <p:nvPr/>
        </p:nvGrpSpPr>
        <p:grpSpPr>
          <a:xfrm>
            <a:off x="1188881" y="351819"/>
            <a:ext cx="1595309" cy="660429"/>
            <a:chOff x="1188881" y="351819"/>
            <a:chExt cx="1595309" cy="66042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0B11D89-FD1C-9111-ED66-8A14F6FBE6C9}"/>
                </a:ext>
              </a:extLst>
            </p:cNvPr>
            <p:cNvSpPr txBox="1"/>
            <p:nvPr/>
          </p:nvSpPr>
          <p:spPr>
            <a:xfrm>
              <a:off x="1188881" y="351819"/>
              <a:ext cx="94448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006 </a:t>
              </a:r>
              <a:r>
                <a:rPr lang="ko-KR" altLang="en-US" sz="1200" dirty="0"/>
                <a:t>산출물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FEE4570-A7B3-E4BA-0E8E-0E966FA77D4C}"/>
                </a:ext>
              </a:extLst>
            </p:cNvPr>
            <p:cNvSpPr txBox="1"/>
            <p:nvPr/>
          </p:nvSpPr>
          <p:spPr>
            <a:xfrm>
              <a:off x="1188881" y="581361"/>
              <a:ext cx="1595309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/>
                <a:t>화면정의서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6211316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6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4DC50FF-E198-319A-12A9-61B3041079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2112" y="1336107"/>
            <a:ext cx="8867775" cy="5065227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BAE3335D-0B24-2D4F-0F5D-9B3E428FC77D}"/>
              </a:ext>
            </a:extLst>
          </p:cNvPr>
          <p:cNvGrpSpPr/>
          <p:nvPr/>
        </p:nvGrpSpPr>
        <p:grpSpPr>
          <a:xfrm>
            <a:off x="1188881" y="351819"/>
            <a:ext cx="1595309" cy="660429"/>
            <a:chOff x="1188881" y="351819"/>
            <a:chExt cx="1595309" cy="66042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790E57C-9CE4-A5BF-F789-E01E98E46178}"/>
                </a:ext>
              </a:extLst>
            </p:cNvPr>
            <p:cNvSpPr txBox="1"/>
            <p:nvPr/>
          </p:nvSpPr>
          <p:spPr>
            <a:xfrm>
              <a:off x="1188881" y="351819"/>
              <a:ext cx="94448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006 </a:t>
              </a:r>
              <a:r>
                <a:rPr lang="ko-KR" altLang="en-US" sz="1200" dirty="0"/>
                <a:t>산출물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375CADA-4C70-F270-5755-076E9DBC1C7E}"/>
                </a:ext>
              </a:extLst>
            </p:cNvPr>
            <p:cNvSpPr txBox="1"/>
            <p:nvPr/>
          </p:nvSpPr>
          <p:spPr>
            <a:xfrm>
              <a:off x="1188881" y="581361"/>
              <a:ext cx="1595309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/>
                <a:t>화면정의서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2138512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6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6035CB6-411F-00C7-AEC9-7358042EF3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7008" y="1272208"/>
            <a:ext cx="8857984" cy="5040013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D7293678-BC3C-05BC-E0DC-97B6D4CC1BF7}"/>
              </a:ext>
            </a:extLst>
          </p:cNvPr>
          <p:cNvGrpSpPr/>
          <p:nvPr/>
        </p:nvGrpSpPr>
        <p:grpSpPr>
          <a:xfrm>
            <a:off x="1188881" y="351819"/>
            <a:ext cx="1595309" cy="660429"/>
            <a:chOff x="1188881" y="351819"/>
            <a:chExt cx="1595309" cy="66042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440DD68-3543-B65E-91CA-D8DBFA0741B8}"/>
                </a:ext>
              </a:extLst>
            </p:cNvPr>
            <p:cNvSpPr txBox="1"/>
            <p:nvPr/>
          </p:nvSpPr>
          <p:spPr>
            <a:xfrm>
              <a:off x="1188881" y="351819"/>
              <a:ext cx="94448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006 </a:t>
              </a:r>
              <a:r>
                <a:rPr lang="ko-KR" altLang="en-US" sz="1200" dirty="0"/>
                <a:t>산출물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8D1B3F4-3B74-CE9D-0AF6-A9A98414BF75}"/>
                </a:ext>
              </a:extLst>
            </p:cNvPr>
            <p:cNvSpPr txBox="1"/>
            <p:nvPr/>
          </p:nvSpPr>
          <p:spPr>
            <a:xfrm>
              <a:off x="1188881" y="581361"/>
              <a:ext cx="1595309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/>
                <a:t>화면정의서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0921184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6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A891A88-FA9A-990A-E608-D59804C593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770" y="1323925"/>
            <a:ext cx="8762459" cy="5001993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53DE0595-14A1-C6E3-B7F7-673F8047431D}"/>
              </a:ext>
            </a:extLst>
          </p:cNvPr>
          <p:cNvGrpSpPr/>
          <p:nvPr/>
        </p:nvGrpSpPr>
        <p:grpSpPr>
          <a:xfrm>
            <a:off x="1188881" y="351819"/>
            <a:ext cx="1595309" cy="660429"/>
            <a:chOff x="1188881" y="351819"/>
            <a:chExt cx="1595309" cy="66042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E896408-13BC-233E-CD28-EDA3892BA96F}"/>
                </a:ext>
              </a:extLst>
            </p:cNvPr>
            <p:cNvSpPr txBox="1"/>
            <p:nvPr/>
          </p:nvSpPr>
          <p:spPr>
            <a:xfrm>
              <a:off x="1188881" y="351819"/>
              <a:ext cx="94448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006 </a:t>
              </a:r>
              <a:r>
                <a:rPr lang="ko-KR" altLang="en-US" sz="1200" dirty="0"/>
                <a:t>산출물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A27D08C-278F-5EE3-C8E4-50A171187A51}"/>
                </a:ext>
              </a:extLst>
            </p:cNvPr>
            <p:cNvSpPr txBox="1"/>
            <p:nvPr/>
          </p:nvSpPr>
          <p:spPr>
            <a:xfrm>
              <a:off x="1188881" y="581361"/>
              <a:ext cx="1595309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/>
                <a:t>화면정의서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0795698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6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011E268-9F31-67B5-4A08-4C174351A4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8955" y="1319750"/>
            <a:ext cx="8874090" cy="5053301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F2C7631B-6F02-3144-18A5-264C1CAC341C}"/>
              </a:ext>
            </a:extLst>
          </p:cNvPr>
          <p:cNvGrpSpPr/>
          <p:nvPr/>
        </p:nvGrpSpPr>
        <p:grpSpPr>
          <a:xfrm>
            <a:off x="1188881" y="351819"/>
            <a:ext cx="1595309" cy="660429"/>
            <a:chOff x="1188881" y="351819"/>
            <a:chExt cx="1595309" cy="66042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2986886-A4A9-6AF1-F142-16AC8DD75920}"/>
                </a:ext>
              </a:extLst>
            </p:cNvPr>
            <p:cNvSpPr txBox="1"/>
            <p:nvPr/>
          </p:nvSpPr>
          <p:spPr>
            <a:xfrm>
              <a:off x="1188881" y="351819"/>
              <a:ext cx="94448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006 </a:t>
              </a:r>
              <a:r>
                <a:rPr lang="ko-KR" altLang="en-US" sz="1200" dirty="0"/>
                <a:t>산출물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0CEC9C9-D73E-F9A5-7996-DE13EE8686D6}"/>
                </a:ext>
              </a:extLst>
            </p:cNvPr>
            <p:cNvSpPr txBox="1"/>
            <p:nvPr/>
          </p:nvSpPr>
          <p:spPr>
            <a:xfrm>
              <a:off x="1188881" y="581361"/>
              <a:ext cx="1595309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/>
                <a:t>화면정의서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81540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YiSunShin Dotum B" panose="02020603020101020101" pitchFamily="18" charset="-127"/>
              <a:ea typeface="YiSunShin Dotum B" panose="0202060302010102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YiSunShin Dotum B" panose="02020603020101020101" pitchFamily="18" charset="-127"/>
                <a:ea typeface="YiSunShin Dotum B" panose="02020603020101020101" pitchFamily="18" charset="-127"/>
              </a:rPr>
              <a:t>2</a:t>
            </a:r>
            <a:endParaRPr lang="ko-KR" altLang="en-US" sz="3200" b="1" dirty="0">
              <a:solidFill>
                <a:schemeClr val="bg1"/>
              </a:solidFill>
              <a:latin typeface="YiSunShin Dotum B" panose="02020603020101020101" pitchFamily="18" charset="-127"/>
              <a:ea typeface="YiSunShin Dotum B" panose="02020603020101020101" pitchFamily="18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188881" y="351819"/>
            <a:ext cx="1749197" cy="660429"/>
            <a:chOff x="1188881" y="351819"/>
            <a:chExt cx="1749197" cy="660429"/>
          </a:xfrm>
        </p:grpSpPr>
        <p:sp>
          <p:nvSpPr>
            <p:cNvPr id="18" name="TextBox 17"/>
            <p:cNvSpPr txBox="1"/>
            <p:nvPr/>
          </p:nvSpPr>
          <p:spPr>
            <a:xfrm>
              <a:off x="1188881" y="351819"/>
              <a:ext cx="130997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YiSunShin Dotum B" panose="02020603020101020101" pitchFamily="18" charset="-127"/>
                  <a:ea typeface="YiSunShin Dotum B" panose="02020603020101020101" pitchFamily="18" charset="-127"/>
                </a:rPr>
                <a:t>001 </a:t>
              </a:r>
              <a:r>
                <a:rPr lang="ko-KR" altLang="en-US" sz="1200" dirty="0">
                  <a:latin typeface="YiSunShin Dotum B" panose="02020603020101020101" pitchFamily="18" charset="-127"/>
                  <a:ea typeface="YiSunShin Dotum B" panose="02020603020101020101" pitchFamily="18" charset="-127"/>
                </a:rPr>
                <a:t>프로젝트 개요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188881" y="581361"/>
              <a:ext cx="1749197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>
                  <a:latin typeface="YiSunShin Dotum B" panose="02020603020101020101" pitchFamily="18" charset="-127"/>
                  <a:ea typeface="YiSunShin Dotum B" panose="02020603020101020101" pitchFamily="18" charset="-127"/>
                </a:rPr>
                <a:t>주제 선정 배경</a:t>
              </a:r>
            </a:p>
          </p:txBody>
        </p:sp>
      </p:grp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0C5B60AE-0D0D-F167-175B-082B71352782}"/>
              </a:ext>
            </a:extLst>
          </p:cNvPr>
          <p:cNvCxnSpPr>
            <a:cxnSpLocks/>
          </p:cNvCxnSpPr>
          <p:nvPr/>
        </p:nvCxnSpPr>
        <p:spPr>
          <a:xfrm>
            <a:off x="1849331" y="5228109"/>
            <a:ext cx="829101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7DD34211-20DE-A8C6-B45F-6A1D458D4F15}"/>
              </a:ext>
            </a:extLst>
          </p:cNvPr>
          <p:cNvGrpSpPr/>
          <p:nvPr/>
        </p:nvGrpSpPr>
        <p:grpSpPr>
          <a:xfrm>
            <a:off x="5529751" y="1598215"/>
            <a:ext cx="3331367" cy="3331367"/>
            <a:chOff x="3075880" y="1868381"/>
            <a:chExt cx="3330789" cy="3330789"/>
          </a:xfrm>
        </p:grpSpPr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7BFA024E-A5B6-7DDB-9ABB-2AB35D5452BE}"/>
                </a:ext>
              </a:extLst>
            </p:cNvPr>
            <p:cNvSpPr/>
            <p:nvPr/>
          </p:nvSpPr>
          <p:spPr>
            <a:xfrm>
              <a:off x="3075880" y="1868381"/>
              <a:ext cx="3330789" cy="3330789"/>
            </a:xfrm>
            <a:prstGeom prst="ellipse">
              <a:avLst/>
            </a:prstGeom>
            <a:solidFill>
              <a:schemeClr val="accent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EC67D16-6CF8-7711-0553-D8FD73549EA6}"/>
                </a:ext>
              </a:extLst>
            </p:cNvPr>
            <p:cNvSpPr txBox="1"/>
            <p:nvPr/>
          </p:nvSpPr>
          <p:spPr>
            <a:xfrm>
              <a:off x="4001076" y="3139786"/>
              <a:ext cx="1569660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5400" b="1" dirty="0">
                  <a:solidFill>
                    <a:schemeClr val="bg1"/>
                  </a:solidFill>
                </a:rPr>
                <a:t>35%</a:t>
              </a:r>
              <a:endParaRPr lang="ko-KR" altLang="en-US" sz="5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5553A31A-0E42-45DE-7B4C-E4EF4B4FA097}"/>
              </a:ext>
            </a:extLst>
          </p:cNvPr>
          <p:cNvGrpSpPr/>
          <p:nvPr/>
        </p:nvGrpSpPr>
        <p:grpSpPr>
          <a:xfrm>
            <a:off x="8592955" y="2067226"/>
            <a:ext cx="2528838" cy="2528838"/>
            <a:chOff x="5715465" y="2337252"/>
            <a:chExt cx="2528399" cy="2528399"/>
          </a:xfrm>
        </p:grpSpPr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D5839293-5D5D-8E61-086D-5A68DACC14CC}"/>
                </a:ext>
              </a:extLst>
            </p:cNvPr>
            <p:cNvSpPr/>
            <p:nvPr/>
          </p:nvSpPr>
          <p:spPr>
            <a:xfrm>
              <a:off x="5715465" y="2337252"/>
              <a:ext cx="2528399" cy="2528399"/>
            </a:xfrm>
            <a:prstGeom prst="ellipse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E6882A9-54CA-1B6A-7BA5-CB5C7E4902DE}"/>
                </a:ext>
              </a:extLst>
            </p:cNvPr>
            <p:cNvSpPr txBox="1"/>
            <p:nvPr/>
          </p:nvSpPr>
          <p:spPr>
            <a:xfrm>
              <a:off x="6485571" y="3247506"/>
              <a:ext cx="121219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bg1"/>
                  </a:solidFill>
                </a:rPr>
                <a:t>23%</a:t>
              </a:r>
              <a:endParaRPr lang="ko-KR" altLang="en-US" sz="40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C0E7DD36-FD9E-80FB-7195-0D5A2B7B4671}"/>
              </a:ext>
            </a:extLst>
          </p:cNvPr>
          <p:cNvGrpSpPr/>
          <p:nvPr/>
        </p:nvGrpSpPr>
        <p:grpSpPr>
          <a:xfrm>
            <a:off x="1201270" y="2480961"/>
            <a:ext cx="1701505" cy="1701505"/>
            <a:chOff x="1641318" y="2750847"/>
            <a:chExt cx="1701210" cy="1701210"/>
          </a:xfrm>
        </p:grpSpPr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B7D00E7B-5436-D261-73DD-B1C5638BC1A1}"/>
                </a:ext>
              </a:extLst>
            </p:cNvPr>
            <p:cNvSpPr/>
            <p:nvPr/>
          </p:nvSpPr>
          <p:spPr>
            <a:xfrm>
              <a:off x="1641318" y="2750847"/>
              <a:ext cx="1701210" cy="1701210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BEACB38-77F8-A000-AF68-5D9C93391EF9}"/>
                </a:ext>
              </a:extLst>
            </p:cNvPr>
            <p:cNvSpPr txBox="1"/>
            <p:nvPr/>
          </p:nvSpPr>
          <p:spPr>
            <a:xfrm>
              <a:off x="1972915" y="3309062"/>
              <a:ext cx="100540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1"/>
                  </a:solidFill>
                </a:rPr>
                <a:t>25%</a:t>
              </a:r>
              <a:endParaRPr lang="ko-KR" altLang="en-US" sz="32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8DFAFC73-F8CD-F50E-0226-A205EF66F044}"/>
              </a:ext>
            </a:extLst>
          </p:cNvPr>
          <p:cNvGrpSpPr/>
          <p:nvPr/>
        </p:nvGrpSpPr>
        <p:grpSpPr>
          <a:xfrm>
            <a:off x="2724941" y="2357599"/>
            <a:ext cx="1856322" cy="1856322"/>
            <a:chOff x="7841231" y="2784974"/>
            <a:chExt cx="1497602" cy="1497602"/>
          </a:xfrm>
        </p:grpSpPr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488C149A-18D0-2402-38F0-C754CE1CFA70}"/>
                </a:ext>
              </a:extLst>
            </p:cNvPr>
            <p:cNvSpPr/>
            <p:nvPr/>
          </p:nvSpPr>
          <p:spPr>
            <a:xfrm>
              <a:off x="7841231" y="2784974"/>
              <a:ext cx="1497602" cy="1497602"/>
            </a:xfrm>
            <a:prstGeom prst="ellipse">
              <a:avLst/>
            </a:prstGeom>
            <a:solidFill>
              <a:schemeClr val="accent3">
                <a:lumMod val="9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394E287-1F67-F18C-CF21-ACCC6938585C}"/>
                </a:ext>
              </a:extLst>
            </p:cNvPr>
            <p:cNvSpPr txBox="1"/>
            <p:nvPr/>
          </p:nvSpPr>
          <p:spPr>
            <a:xfrm>
              <a:off x="8223360" y="3293899"/>
              <a:ext cx="90441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</a:rPr>
                <a:t>18%</a:t>
              </a:r>
              <a:endParaRPr lang="ko-KR" altLang="en-US" sz="28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8383267D-7EA9-0D71-6C57-E1F8414FF81E}"/>
              </a:ext>
            </a:extLst>
          </p:cNvPr>
          <p:cNvGrpSpPr/>
          <p:nvPr/>
        </p:nvGrpSpPr>
        <p:grpSpPr>
          <a:xfrm>
            <a:off x="4169024" y="2515126"/>
            <a:ext cx="1497862" cy="1497862"/>
            <a:chOff x="8974771" y="2784974"/>
            <a:chExt cx="1497602" cy="1497602"/>
          </a:xfrm>
        </p:grpSpPr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677FDAEA-6FBC-F25F-8191-C0B87F11F80F}"/>
                </a:ext>
              </a:extLst>
            </p:cNvPr>
            <p:cNvSpPr/>
            <p:nvPr/>
          </p:nvSpPr>
          <p:spPr>
            <a:xfrm>
              <a:off x="8974771" y="2784974"/>
              <a:ext cx="1497602" cy="1497602"/>
            </a:xfrm>
            <a:prstGeom prst="ellipse">
              <a:avLst/>
            </a:prstGeom>
            <a:solidFill>
              <a:schemeClr val="accent6">
                <a:lumMod val="60000"/>
                <a:lumOff val="4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64C3D84-3E48-9B37-431D-5549AAFC6BC3}"/>
                </a:ext>
              </a:extLst>
            </p:cNvPr>
            <p:cNvSpPr txBox="1"/>
            <p:nvPr/>
          </p:nvSpPr>
          <p:spPr>
            <a:xfrm>
              <a:off x="9352762" y="3293899"/>
              <a:ext cx="90441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</a:rPr>
                <a:t>16%</a:t>
              </a:r>
              <a:endParaRPr lang="ko-KR" altLang="en-US" sz="28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C8628BD7-D5DB-F5BF-08E8-B8896AE080C7}"/>
              </a:ext>
            </a:extLst>
          </p:cNvPr>
          <p:cNvSpPr txBox="1"/>
          <p:nvPr/>
        </p:nvSpPr>
        <p:spPr>
          <a:xfrm>
            <a:off x="5781190" y="6553200"/>
            <a:ext cx="405591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800" dirty="0">
                <a:solidFill>
                  <a:schemeClr val="accent6"/>
                </a:solidFill>
                <a:latin typeface="+mn-ea"/>
              </a:rPr>
              <a:t>출처 </a:t>
            </a:r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: https://</a:t>
            </a:r>
            <a:r>
              <a:rPr lang="en-US" altLang="ko-KR" sz="800" dirty="0" err="1">
                <a:solidFill>
                  <a:schemeClr val="accent6"/>
                </a:solidFill>
                <a:latin typeface="+mn-ea"/>
              </a:rPr>
              <a:t>www.khan.co.kr</a:t>
            </a:r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/economy/economy-general/article/202212271012001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sp>
        <p:nvSpPr>
          <p:cNvPr id="2" name="양쪽 중괄호 1">
            <a:extLst>
              <a:ext uri="{FF2B5EF4-FFF2-40B4-BE49-F238E27FC236}">
                <a16:creationId xmlns:a16="http://schemas.microsoft.com/office/drawing/2014/main" id="{50046A83-FB3E-AE81-85B0-344C974ED26B}"/>
              </a:ext>
            </a:extLst>
          </p:cNvPr>
          <p:cNvSpPr/>
          <p:nvPr/>
        </p:nvSpPr>
        <p:spPr>
          <a:xfrm>
            <a:off x="3536218" y="5569102"/>
            <a:ext cx="5119563" cy="389646"/>
          </a:xfrm>
          <a:prstGeom prst="brace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kumimoji="1" lang="ko-Kore-KR" altLang="en-US" spc="300" dirty="0">
                <a:latin typeface="YiSunShin Dotum B" panose="02020603020101020101" pitchFamily="18" charset="-127"/>
                <a:ea typeface="YiSunShin Dotum B" panose="02020603020101020101" pitchFamily="18" charset="-127"/>
              </a:rPr>
              <a:t>기업</a:t>
            </a:r>
            <a:r>
              <a:rPr kumimoji="1" lang="ko-KR" altLang="en-US" spc="300" dirty="0">
                <a:latin typeface="YiSunShin Dotum B" panose="02020603020101020101" pitchFamily="18" charset="-127"/>
                <a:ea typeface="YiSunShin Dotum B" panose="02020603020101020101" pitchFamily="18" charset="-127"/>
              </a:rPr>
              <a:t> 형태별 </a:t>
            </a:r>
            <a:r>
              <a:rPr kumimoji="1" lang="en-US" altLang="ko-KR" spc="300" dirty="0">
                <a:latin typeface="YiSunShin Dotum B" panose="02020603020101020101" pitchFamily="18" charset="-127"/>
                <a:ea typeface="YiSunShin Dotum B" panose="02020603020101020101" pitchFamily="18" charset="-127"/>
              </a:rPr>
              <a:t>50%</a:t>
            </a:r>
            <a:r>
              <a:rPr kumimoji="1" lang="ko-KR" altLang="en-US" spc="300" dirty="0">
                <a:latin typeface="YiSunShin Dotum B" panose="02020603020101020101" pitchFamily="18" charset="-127"/>
                <a:ea typeface="YiSunShin Dotum B" panose="02020603020101020101" pitchFamily="18" charset="-127"/>
              </a:rPr>
              <a:t> 미만 채용 비율</a:t>
            </a:r>
            <a:endParaRPr kumimoji="1" lang="ko-Kore-KR" altLang="en-US" spc="300" dirty="0">
              <a:latin typeface="YiSunShin Dotum B" panose="02020603020101020101" pitchFamily="18" charset="-127"/>
              <a:ea typeface="YiSunShin Dotum B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A38A70-F901-DD8B-631B-1B474430B965}"/>
              </a:ext>
            </a:extLst>
          </p:cNvPr>
          <p:cNvSpPr txBox="1"/>
          <p:nvPr/>
        </p:nvSpPr>
        <p:spPr>
          <a:xfrm>
            <a:off x="1751127" y="4213921"/>
            <a:ext cx="5691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dirty="0">
                <a:latin typeface="YiSunShin Dotum B" panose="02020603020101020101" pitchFamily="18" charset="-127"/>
                <a:ea typeface="YiSunShin Dotum B" panose="02020603020101020101" pitchFamily="18" charset="-127"/>
              </a:rPr>
              <a:t>전체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C689261-6A15-ABBE-AF76-5A2ED35E938A}"/>
              </a:ext>
            </a:extLst>
          </p:cNvPr>
          <p:cNvSpPr txBox="1"/>
          <p:nvPr/>
        </p:nvSpPr>
        <p:spPr>
          <a:xfrm>
            <a:off x="3252848" y="4213921"/>
            <a:ext cx="800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dirty="0">
                <a:latin typeface="YiSunShin Dotum B" panose="02020603020101020101" pitchFamily="18" charset="-127"/>
                <a:ea typeface="YiSunShin Dotum B" panose="02020603020101020101" pitchFamily="18" charset="-127"/>
              </a:rPr>
              <a:t>대기업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731778E-2376-5786-947A-48484A83BD62}"/>
              </a:ext>
            </a:extLst>
          </p:cNvPr>
          <p:cNvSpPr txBox="1"/>
          <p:nvPr/>
        </p:nvSpPr>
        <p:spPr>
          <a:xfrm>
            <a:off x="4507564" y="4213921"/>
            <a:ext cx="990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dirty="0">
                <a:latin typeface="YiSunShin Dotum B" panose="02020603020101020101" pitchFamily="18" charset="-127"/>
                <a:ea typeface="YiSunShin Dotum B" panose="02020603020101020101" pitchFamily="18" charset="-127"/>
              </a:rPr>
              <a:t>중견기업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143EFDE-5CD4-DAA0-65CB-CA261B1558E3}"/>
              </a:ext>
            </a:extLst>
          </p:cNvPr>
          <p:cNvSpPr txBox="1"/>
          <p:nvPr/>
        </p:nvSpPr>
        <p:spPr>
          <a:xfrm>
            <a:off x="6700343" y="4213921"/>
            <a:ext cx="990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dirty="0">
                <a:latin typeface="YiSunShin Dotum B" panose="02020603020101020101" pitchFamily="18" charset="-127"/>
                <a:ea typeface="YiSunShin Dotum B" panose="02020603020101020101" pitchFamily="18" charset="-127"/>
              </a:rPr>
              <a:t>중소기업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154EA27-667C-9D29-20E8-ACF2E1F073BB}"/>
              </a:ext>
            </a:extLst>
          </p:cNvPr>
          <p:cNvSpPr txBox="1"/>
          <p:nvPr/>
        </p:nvSpPr>
        <p:spPr>
          <a:xfrm>
            <a:off x="9429033" y="4213921"/>
            <a:ext cx="990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dirty="0">
                <a:latin typeface="YiSunShin Dotum B" panose="02020603020101020101" pitchFamily="18" charset="-127"/>
                <a:ea typeface="YiSunShin Dotum B" panose="02020603020101020101" pitchFamily="18" charset="-127"/>
              </a:rPr>
              <a:t>스타트업</a:t>
            </a:r>
          </a:p>
        </p:txBody>
      </p:sp>
    </p:spTree>
    <p:extLst>
      <p:ext uri="{BB962C8B-B14F-4D97-AF65-F5344CB8AC3E}">
        <p14:creationId xmlns:p14="http://schemas.microsoft.com/office/powerpoint/2010/main" val="181859335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6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DB160C0-16BA-75AE-9BE0-A52EBFF697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3136" y="1356917"/>
            <a:ext cx="8865727" cy="5044417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D1D8B872-B805-A49B-37AF-BE5FF8F00C37}"/>
              </a:ext>
            </a:extLst>
          </p:cNvPr>
          <p:cNvGrpSpPr/>
          <p:nvPr/>
        </p:nvGrpSpPr>
        <p:grpSpPr>
          <a:xfrm>
            <a:off x="1188881" y="351819"/>
            <a:ext cx="1595309" cy="660429"/>
            <a:chOff x="1188881" y="351819"/>
            <a:chExt cx="1595309" cy="660429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D0BA1D9-E34C-0ECC-248B-4AC07838E753}"/>
                </a:ext>
              </a:extLst>
            </p:cNvPr>
            <p:cNvSpPr txBox="1"/>
            <p:nvPr/>
          </p:nvSpPr>
          <p:spPr>
            <a:xfrm>
              <a:off x="1188881" y="351819"/>
              <a:ext cx="94448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006 </a:t>
              </a:r>
              <a:r>
                <a:rPr lang="ko-KR" altLang="en-US" sz="1200" dirty="0"/>
                <a:t>산출물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5DFDD5F-D191-1199-1226-13F905AC4A35}"/>
                </a:ext>
              </a:extLst>
            </p:cNvPr>
            <p:cNvSpPr txBox="1"/>
            <p:nvPr/>
          </p:nvSpPr>
          <p:spPr>
            <a:xfrm>
              <a:off x="1188881" y="581361"/>
              <a:ext cx="1595309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/>
                <a:t>화면정의서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2027770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6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BE67A2E-668D-25DC-88E4-C8A1DEBAEC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9908" y="1385542"/>
            <a:ext cx="8712183" cy="4960117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50A7149C-B48A-F31C-5CF6-0A0EA5A5044F}"/>
              </a:ext>
            </a:extLst>
          </p:cNvPr>
          <p:cNvGrpSpPr/>
          <p:nvPr/>
        </p:nvGrpSpPr>
        <p:grpSpPr>
          <a:xfrm>
            <a:off x="1188881" y="351819"/>
            <a:ext cx="1595309" cy="660429"/>
            <a:chOff x="1188881" y="351819"/>
            <a:chExt cx="1595309" cy="66042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FEFBC6A-8924-83E4-FFAD-C1F5A6A5820E}"/>
                </a:ext>
              </a:extLst>
            </p:cNvPr>
            <p:cNvSpPr txBox="1"/>
            <p:nvPr/>
          </p:nvSpPr>
          <p:spPr>
            <a:xfrm>
              <a:off x="1188881" y="351819"/>
              <a:ext cx="94448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006 </a:t>
              </a:r>
              <a:r>
                <a:rPr lang="ko-KR" altLang="en-US" sz="1200" dirty="0"/>
                <a:t>산출물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C34D7FD-8C5B-6E3C-931E-6D4AD132BC4D}"/>
                </a:ext>
              </a:extLst>
            </p:cNvPr>
            <p:cNvSpPr txBox="1"/>
            <p:nvPr/>
          </p:nvSpPr>
          <p:spPr>
            <a:xfrm>
              <a:off x="1188881" y="581361"/>
              <a:ext cx="1595309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/>
                <a:t>화면정의서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8839469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6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7311EC0-A8E1-E290-56DE-4607E058FF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0206" y="1387975"/>
            <a:ext cx="8771587" cy="5013360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1ABC13F0-519B-3423-A717-3BB041D43285}"/>
              </a:ext>
            </a:extLst>
          </p:cNvPr>
          <p:cNvGrpSpPr/>
          <p:nvPr/>
        </p:nvGrpSpPr>
        <p:grpSpPr>
          <a:xfrm>
            <a:off x="1188881" y="351819"/>
            <a:ext cx="1595309" cy="660429"/>
            <a:chOff x="1188881" y="351819"/>
            <a:chExt cx="1595309" cy="66042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E743D0E-9CD6-A943-D0EE-188FC980A339}"/>
                </a:ext>
              </a:extLst>
            </p:cNvPr>
            <p:cNvSpPr txBox="1"/>
            <p:nvPr/>
          </p:nvSpPr>
          <p:spPr>
            <a:xfrm>
              <a:off x="1188881" y="351819"/>
              <a:ext cx="94448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006 </a:t>
              </a:r>
              <a:r>
                <a:rPr lang="ko-KR" altLang="en-US" sz="1200" dirty="0"/>
                <a:t>산출물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3BF3A6-2B51-6679-9D5A-D1B41B40B317}"/>
                </a:ext>
              </a:extLst>
            </p:cNvPr>
            <p:cNvSpPr txBox="1"/>
            <p:nvPr/>
          </p:nvSpPr>
          <p:spPr>
            <a:xfrm>
              <a:off x="1188881" y="581361"/>
              <a:ext cx="1595309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/>
                <a:t>화면정의서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3549677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6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BB74809-5D48-C55F-0F6B-CE6214C7F3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6514" y="1392166"/>
            <a:ext cx="8678972" cy="4943179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3BC37942-ED01-AB16-0726-824EB96C21EB}"/>
              </a:ext>
            </a:extLst>
          </p:cNvPr>
          <p:cNvGrpSpPr/>
          <p:nvPr/>
        </p:nvGrpSpPr>
        <p:grpSpPr>
          <a:xfrm>
            <a:off x="1188881" y="351819"/>
            <a:ext cx="1595309" cy="660429"/>
            <a:chOff x="1188881" y="351819"/>
            <a:chExt cx="1595309" cy="66042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5C1D0BA-4611-094D-34EE-9FD74B4C9FA4}"/>
                </a:ext>
              </a:extLst>
            </p:cNvPr>
            <p:cNvSpPr txBox="1"/>
            <p:nvPr/>
          </p:nvSpPr>
          <p:spPr>
            <a:xfrm>
              <a:off x="1188881" y="351819"/>
              <a:ext cx="94448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006 </a:t>
              </a:r>
              <a:r>
                <a:rPr lang="ko-KR" altLang="en-US" sz="1200" dirty="0"/>
                <a:t>산출물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34747A4-70BF-453A-9D41-1ADA45A308A1}"/>
                </a:ext>
              </a:extLst>
            </p:cNvPr>
            <p:cNvSpPr txBox="1"/>
            <p:nvPr/>
          </p:nvSpPr>
          <p:spPr>
            <a:xfrm>
              <a:off x="1188881" y="581361"/>
              <a:ext cx="1595309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/>
                <a:t>화면정의서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4365892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6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80D12B8-9E06-7794-5F34-63C9E4029F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2783" y="1428595"/>
            <a:ext cx="8566433" cy="4869046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26DD73BC-0445-BB8A-DA61-6B5FB8BF02B4}"/>
              </a:ext>
            </a:extLst>
          </p:cNvPr>
          <p:cNvGrpSpPr/>
          <p:nvPr/>
        </p:nvGrpSpPr>
        <p:grpSpPr>
          <a:xfrm>
            <a:off x="1188881" y="351819"/>
            <a:ext cx="1595309" cy="660429"/>
            <a:chOff x="1188881" y="351819"/>
            <a:chExt cx="1595309" cy="660429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FAC6E54-91CB-1D63-BE90-5EFF164F0A40}"/>
                </a:ext>
              </a:extLst>
            </p:cNvPr>
            <p:cNvSpPr txBox="1"/>
            <p:nvPr/>
          </p:nvSpPr>
          <p:spPr>
            <a:xfrm>
              <a:off x="1188881" y="351819"/>
              <a:ext cx="94448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006 </a:t>
              </a:r>
              <a:r>
                <a:rPr lang="ko-KR" altLang="en-US" sz="1200" dirty="0"/>
                <a:t>산출물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15A571B-5082-9C35-7F09-1AA509EC8134}"/>
                </a:ext>
              </a:extLst>
            </p:cNvPr>
            <p:cNvSpPr txBox="1"/>
            <p:nvPr/>
          </p:nvSpPr>
          <p:spPr>
            <a:xfrm>
              <a:off x="1188881" y="581361"/>
              <a:ext cx="1595309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/>
                <a:t>화면정의서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597200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6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AF00F70-F35A-6D5F-8D30-672A0D0126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7151" y="1412318"/>
            <a:ext cx="8757697" cy="4989016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5F7AE3EA-720F-5B3D-DB8B-44703A5CD3AB}"/>
              </a:ext>
            </a:extLst>
          </p:cNvPr>
          <p:cNvGrpSpPr/>
          <p:nvPr/>
        </p:nvGrpSpPr>
        <p:grpSpPr>
          <a:xfrm>
            <a:off x="1188881" y="351819"/>
            <a:ext cx="1595309" cy="660429"/>
            <a:chOff x="1188881" y="351819"/>
            <a:chExt cx="1595309" cy="660429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3EB5DE0-5E9C-B3D0-AB51-28AC3FD82239}"/>
                </a:ext>
              </a:extLst>
            </p:cNvPr>
            <p:cNvSpPr txBox="1"/>
            <p:nvPr/>
          </p:nvSpPr>
          <p:spPr>
            <a:xfrm>
              <a:off x="1188881" y="351819"/>
              <a:ext cx="94448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006 </a:t>
              </a:r>
              <a:r>
                <a:rPr lang="ko-KR" altLang="en-US" sz="1200" dirty="0"/>
                <a:t>산출물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5E1C663-E091-0B73-1D28-D63F1472CA2A}"/>
                </a:ext>
              </a:extLst>
            </p:cNvPr>
            <p:cNvSpPr txBox="1"/>
            <p:nvPr/>
          </p:nvSpPr>
          <p:spPr>
            <a:xfrm>
              <a:off x="1188881" y="581361"/>
              <a:ext cx="1595309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/>
                <a:t>화면정의서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3243126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6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9CFB9B3-3512-2DEB-AD6B-E3C3A899FA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7435" y="1407558"/>
            <a:ext cx="8737129" cy="4939921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00287197-FA38-8DE8-63D2-FFCBA5CEC29C}"/>
              </a:ext>
            </a:extLst>
          </p:cNvPr>
          <p:cNvGrpSpPr/>
          <p:nvPr/>
        </p:nvGrpSpPr>
        <p:grpSpPr>
          <a:xfrm>
            <a:off x="1188881" y="351819"/>
            <a:ext cx="1595309" cy="660429"/>
            <a:chOff x="1188881" y="351819"/>
            <a:chExt cx="1595309" cy="660429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A89F90A-9F74-8356-C81F-930C1F87AFFE}"/>
                </a:ext>
              </a:extLst>
            </p:cNvPr>
            <p:cNvSpPr txBox="1"/>
            <p:nvPr/>
          </p:nvSpPr>
          <p:spPr>
            <a:xfrm>
              <a:off x="1188881" y="351819"/>
              <a:ext cx="94448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006 </a:t>
              </a:r>
              <a:r>
                <a:rPr lang="ko-KR" altLang="en-US" sz="1200" dirty="0"/>
                <a:t>산출물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8EE8E94-A7D9-41B6-BC5B-AF57AFBD4E54}"/>
                </a:ext>
              </a:extLst>
            </p:cNvPr>
            <p:cNvSpPr txBox="1"/>
            <p:nvPr/>
          </p:nvSpPr>
          <p:spPr>
            <a:xfrm>
              <a:off x="1188881" y="581361"/>
              <a:ext cx="1595309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/>
                <a:t>화면정의서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1118306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6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DABF402-00E8-CC80-E4A1-1AF677936D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8880" y="1222023"/>
            <a:ext cx="8174240" cy="5003544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5E5B8FCD-CDFB-CD4E-A1BC-7C0787575EDE}"/>
              </a:ext>
            </a:extLst>
          </p:cNvPr>
          <p:cNvGrpSpPr/>
          <p:nvPr/>
        </p:nvGrpSpPr>
        <p:grpSpPr>
          <a:xfrm>
            <a:off x="1188881" y="351819"/>
            <a:ext cx="2238113" cy="660429"/>
            <a:chOff x="1188881" y="351819"/>
            <a:chExt cx="2238113" cy="66042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7BB63B5-C6B7-AAE6-9FF5-B1007AEDB8CB}"/>
                </a:ext>
              </a:extLst>
            </p:cNvPr>
            <p:cNvSpPr txBox="1"/>
            <p:nvPr/>
          </p:nvSpPr>
          <p:spPr>
            <a:xfrm>
              <a:off x="1188881" y="351819"/>
              <a:ext cx="94448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006 </a:t>
              </a:r>
              <a:r>
                <a:rPr lang="ko-KR" altLang="en-US" sz="1200" dirty="0"/>
                <a:t>산출물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18A32B8-F6C3-618F-FF1B-68D2AD84AB69}"/>
                </a:ext>
              </a:extLst>
            </p:cNvPr>
            <p:cNvSpPr txBox="1"/>
            <p:nvPr/>
          </p:nvSpPr>
          <p:spPr>
            <a:xfrm>
              <a:off x="1188881" y="581361"/>
              <a:ext cx="223811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/>
                <a:t>프로세스 정의서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2987974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6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0ABDEB4-132F-D632-479D-211D50C26F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401" y="2129180"/>
            <a:ext cx="5297232" cy="3240660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4BED6D08-5DBE-1A08-E7DC-9624DFC93E0A}"/>
              </a:ext>
            </a:extLst>
          </p:cNvPr>
          <p:cNvGrpSpPr/>
          <p:nvPr/>
        </p:nvGrpSpPr>
        <p:grpSpPr>
          <a:xfrm>
            <a:off x="1188881" y="351819"/>
            <a:ext cx="2238113" cy="660429"/>
            <a:chOff x="1188881" y="351819"/>
            <a:chExt cx="2238113" cy="66042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EFC2BC6-191C-7805-F5FD-A7C5B2275131}"/>
                </a:ext>
              </a:extLst>
            </p:cNvPr>
            <p:cNvSpPr txBox="1"/>
            <p:nvPr/>
          </p:nvSpPr>
          <p:spPr>
            <a:xfrm>
              <a:off x="1188881" y="351819"/>
              <a:ext cx="94448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006 </a:t>
              </a:r>
              <a:r>
                <a:rPr lang="ko-KR" altLang="en-US" sz="1200" dirty="0"/>
                <a:t>산출물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C886E53-5633-CA10-F88B-7AF7988039D4}"/>
                </a:ext>
              </a:extLst>
            </p:cNvPr>
            <p:cNvSpPr txBox="1"/>
            <p:nvPr/>
          </p:nvSpPr>
          <p:spPr>
            <a:xfrm>
              <a:off x="1188881" y="581361"/>
              <a:ext cx="223811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/>
                <a:t>프로세스 흐름도</a:t>
              </a:r>
            </a:p>
          </p:txBody>
        </p: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92E84C3B-0E6E-4514-330B-04A417F967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6735" y="2129180"/>
            <a:ext cx="5446308" cy="3240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4015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YiSunShin Dotum B" panose="02020603020101020101" pitchFamily="18" charset="-127"/>
              <a:ea typeface="YiSunShin Dotum B" panose="0202060302010102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YiSunShin Dotum B" panose="02020603020101020101" pitchFamily="18" charset="-127"/>
                <a:ea typeface="YiSunShin Dotum B" panose="02020603020101020101" pitchFamily="18" charset="-127"/>
              </a:rPr>
              <a:t>3</a:t>
            </a:r>
            <a:endParaRPr lang="ko-KR" altLang="en-US" sz="3200" b="1" dirty="0">
              <a:solidFill>
                <a:schemeClr val="bg1"/>
              </a:solidFill>
              <a:latin typeface="YiSunShin Dotum B" panose="02020603020101020101" pitchFamily="18" charset="-127"/>
              <a:ea typeface="YiSunShin Dotum B" panose="02020603020101020101" pitchFamily="18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188881" y="351819"/>
            <a:ext cx="1749197" cy="660429"/>
            <a:chOff x="1188881" y="351819"/>
            <a:chExt cx="1749197" cy="660429"/>
          </a:xfrm>
        </p:grpSpPr>
        <p:sp>
          <p:nvSpPr>
            <p:cNvPr id="18" name="TextBox 17"/>
            <p:cNvSpPr txBox="1"/>
            <p:nvPr/>
          </p:nvSpPr>
          <p:spPr>
            <a:xfrm>
              <a:off x="1188881" y="351819"/>
              <a:ext cx="130997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YiSunShin Dotum B" panose="02020603020101020101" pitchFamily="18" charset="-127"/>
                  <a:ea typeface="YiSunShin Dotum B" panose="02020603020101020101" pitchFamily="18" charset="-127"/>
                </a:rPr>
                <a:t>001 </a:t>
              </a:r>
              <a:r>
                <a:rPr lang="ko-KR" altLang="en-US" sz="1200" dirty="0">
                  <a:latin typeface="YiSunShin Dotum B" panose="02020603020101020101" pitchFamily="18" charset="-127"/>
                  <a:ea typeface="YiSunShin Dotum B" panose="02020603020101020101" pitchFamily="18" charset="-127"/>
                </a:rPr>
                <a:t>프로젝트 개요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188881" y="581361"/>
              <a:ext cx="1749197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>
                  <a:latin typeface="YiSunShin Dotum B" panose="02020603020101020101" pitchFamily="18" charset="-127"/>
                  <a:ea typeface="YiSunShin Dotum B" panose="02020603020101020101" pitchFamily="18" charset="-127"/>
                </a:rPr>
                <a:t>주제 선정 배경</a:t>
              </a:r>
            </a:p>
          </p:txBody>
        </p:sp>
      </p:grpSp>
      <p:sp>
        <p:nvSpPr>
          <p:cNvPr id="44" name="타원 43">
            <a:extLst>
              <a:ext uri="{FF2B5EF4-FFF2-40B4-BE49-F238E27FC236}">
                <a16:creationId xmlns:a16="http://schemas.microsoft.com/office/drawing/2014/main" id="{B9DEB2B4-8775-2E7C-0B40-C86AE4DD2293}"/>
              </a:ext>
            </a:extLst>
          </p:cNvPr>
          <p:cNvSpPr/>
          <p:nvPr/>
        </p:nvSpPr>
        <p:spPr>
          <a:xfrm>
            <a:off x="4038600" y="1554275"/>
            <a:ext cx="4114800" cy="4114800"/>
          </a:xfrm>
          <a:prstGeom prst="ellipse">
            <a:avLst/>
          </a:prstGeom>
          <a:solidFill>
            <a:schemeClr val="bg1">
              <a:alpha val="7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FD5FCAC5-2B4D-7A2B-AEEC-43BC8396DBF7}"/>
              </a:ext>
            </a:extLst>
          </p:cNvPr>
          <p:cNvSpPr/>
          <p:nvPr/>
        </p:nvSpPr>
        <p:spPr>
          <a:xfrm>
            <a:off x="3547540" y="1012415"/>
            <a:ext cx="5096920" cy="5096920"/>
          </a:xfrm>
          <a:prstGeom prst="ellipse">
            <a:avLst/>
          </a:prstGeom>
          <a:solidFill>
            <a:schemeClr val="bg1">
              <a:alpha val="7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aphicFrame>
        <p:nvGraphicFramePr>
          <p:cNvPr id="46" name="차트 45">
            <a:extLst>
              <a:ext uri="{FF2B5EF4-FFF2-40B4-BE49-F238E27FC236}">
                <a16:creationId xmlns:a16="http://schemas.microsoft.com/office/drawing/2014/main" id="{6EE35E1E-EABF-CC9C-6A15-C1D64CFD52D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21713554"/>
              </p:ext>
            </p:extLst>
          </p:nvPr>
        </p:nvGraphicFramePr>
        <p:xfrm>
          <a:off x="3502025" y="1851660"/>
          <a:ext cx="5187949" cy="34586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7" name="TextBox 46">
            <a:extLst>
              <a:ext uri="{FF2B5EF4-FFF2-40B4-BE49-F238E27FC236}">
                <a16:creationId xmlns:a16="http://schemas.microsoft.com/office/drawing/2014/main" id="{A0DFD751-A2D3-1A53-2B67-4F4684D3D029}"/>
              </a:ext>
            </a:extLst>
          </p:cNvPr>
          <p:cNvSpPr txBox="1"/>
          <p:nvPr/>
        </p:nvSpPr>
        <p:spPr>
          <a:xfrm>
            <a:off x="2283486" y="1364128"/>
            <a:ext cx="18133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충원했다 </a:t>
            </a:r>
            <a:r>
              <a:rPr lang="en-US" altLang="ko-KR" sz="2000" b="1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11.5%</a:t>
            </a:r>
            <a:endParaRPr lang="ko-KR" altLang="en-US" sz="2000" b="1" dirty="0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008AC905-D9BF-7F97-CA29-6A1C7DEB9386}"/>
              </a:ext>
            </a:extLst>
          </p:cNvPr>
          <p:cNvGrpSpPr/>
          <p:nvPr/>
        </p:nvGrpSpPr>
        <p:grpSpPr>
          <a:xfrm>
            <a:off x="3348447" y="1766409"/>
            <a:ext cx="2043700" cy="634001"/>
            <a:chOff x="2820400" y="3897565"/>
            <a:chExt cx="2043700" cy="634001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FEB8E4D7-44B1-4EE8-5B3F-A5D516425212}"/>
                </a:ext>
              </a:extLst>
            </p:cNvPr>
            <p:cNvGrpSpPr/>
            <p:nvPr/>
          </p:nvGrpSpPr>
          <p:grpSpPr>
            <a:xfrm>
              <a:off x="2820400" y="3897565"/>
              <a:ext cx="1955800" cy="508001"/>
              <a:chOff x="2400300" y="4470399"/>
              <a:chExt cx="1955800" cy="508001"/>
            </a:xfrm>
          </p:grpSpPr>
          <p:cxnSp>
            <p:nvCxnSpPr>
              <p:cNvPr id="51" name="직선 연결선 30">
                <a:extLst>
                  <a:ext uri="{FF2B5EF4-FFF2-40B4-BE49-F238E27FC236}">
                    <a16:creationId xmlns:a16="http://schemas.microsoft.com/office/drawing/2014/main" id="{81438DC6-10F9-F7A0-5AC5-9A00A81F9F1C}"/>
                  </a:ext>
                </a:extLst>
              </p:cNvPr>
              <p:cNvCxnSpPr/>
              <p:nvPr/>
            </p:nvCxnSpPr>
            <p:spPr>
              <a:xfrm>
                <a:off x="2400300" y="4470399"/>
                <a:ext cx="1638300" cy="0"/>
              </a:xfrm>
              <a:prstGeom prst="line">
                <a:avLst/>
              </a:prstGeom>
              <a:ln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21">
                <a:extLst>
                  <a:ext uri="{FF2B5EF4-FFF2-40B4-BE49-F238E27FC236}">
                    <a16:creationId xmlns:a16="http://schemas.microsoft.com/office/drawing/2014/main" id="{99B5DF41-29FE-38A7-0312-B0E361123E82}"/>
                  </a:ext>
                </a:extLst>
              </p:cNvPr>
              <p:cNvCxnSpPr/>
              <p:nvPr/>
            </p:nvCxnSpPr>
            <p:spPr>
              <a:xfrm>
                <a:off x="4038600" y="4470399"/>
                <a:ext cx="317500" cy="508001"/>
              </a:xfrm>
              <a:prstGeom prst="line">
                <a:avLst/>
              </a:prstGeom>
              <a:ln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6B732FAD-8144-1370-DD54-F6F60660D097}"/>
                </a:ext>
              </a:extLst>
            </p:cNvPr>
            <p:cNvSpPr/>
            <p:nvPr/>
          </p:nvSpPr>
          <p:spPr>
            <a:xfrm>
              <a:off x="4712700" y="4380166"/>
              <a:ext cx="151400" cy="151400"/>
            </a:xfrm>
            <a:prstGeom prst="ellipse">
              <a:avLst/>
            </a:prstGeom>
            <a:solidFill>
              <a:schemeClr val="tx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361EA91D-417B-9C2C-F1C6-95D355379D9D}"/>
              </a:ext>
            </a:extLst>
          </p:cNvPr>
          <p:cNvGrpSpPr/>
          <p:nvPr/>
        </p:nvGrpSpPr>
        <p:grpSpPr>
          <a:xfrm rot="10800000">
            <a:off x="7414986" y="3904477"/>
            <a:ext cx="2539041" cy="634001"/>
            <a:chOff x="2820400" y="3897565"/>
            <a:chExt cx="2043700" cy="634001"/>
          </a:xfrm>
        </p:grpSpPr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DB6C90A7-52CD-D265-C89B-5D16710F7D6E}"/>
                </a:ext>
              </a:extLst>
            </p:cNvPr>
            <p:cNvGrpSpPr/>
            <p:nvPr/>
          </p:nvGrpSpPr>
          <p:grpSpPr>
            <a:xfrm>
              <a:off x="2820400" y="3897565"/>
              <a:ext cx="1955800" cy="508001"/>
              <a:chOff x="2400300" y="4470399"/>
              <a:chExt cx="1955800" cy="508001"/>
            </a:xfrm>
          </p:grpSpPr>
          <p:cxnSp>
            <p:nvCxnSpPr>
              <p:cNvPr id="56" name="직선 연결선 38">
                <a:extLst>
                  <a:ext uri="{FF2B5EF4-FFF2-40B4-BE49-F238E27FC236}">
                    <a16:creationId xmlns:a16="http://schemas.microsoft.com/office/drawing/2014/main" id="{8C60AFF4-A566-5108-878B-7CEBEF3D8938}"/>
                  </a:ext>
                </a:extLst>
              </p:cNvPr>
              <p:cNvCxnSpPr/>
              <p:nvPr/>
            </p:nvCxnSpPr>
            <p:spPr>
              <a:xfrm>
                <a:off x="2400300" y="4470399"/>
                <a:ext cx="1638300" cy="0"/>
              </a:xfrm>
              <a:prstGeom prst="line">
                <a:avLst/>
              </a:prstGeom>
              <a:ln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직선 연결선 39">
                <a:extLst>
                  <a:ext uri="{FF2B5EF4-FFF2-40B4-BE49-F238E27FC236}">
                    <a16:creationId xmlns:a16="http://schemas.microsoft.com/office/drawing/2014/main" id="{FC2A07DE-7280-52DF-453E-559B9C935286}"/>
                  </a:ext>
                </a:extLst>
              </p:cNvPr>
              <p:cNvCxnSpPr/>
              <p:nvPr/>
            </p:nvCxnSpPr>
            <p:spPr>
              <a:xfrm>
                <a:off x="4038600" y="4470399"/>
                <a:ext cx="317500" cy="508001"/>
              </a:xfrm>
              <a:prstGeom prst="line">
                <a:avLst/>
              </a:prstGeom>
              <a:ln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1960EAC7-DCD0-F7C3-853F-DB2F84641066}"/>
                </a:ext>
              </a:extLst>
            </p:cNvPr>
            <p:cNvSpPr/>
            <p:nvPr/>
          </p:nvSpPr>
          <p:spPr>
            <a:xfrm>
              <a:off x="4712700" y="4380166"/>
              <a:ext cx="151400" cy="151400"/>
            </a:xfrm>
            <a:prstGeom prst="ellipse">
              <a:avLst/>
            </a:prstGeom>
            <a:solidFill>
              <a:schemeClr val="tx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BE65CA50-8E79-A233-3F4A-B98282B2C5C4}"/>
              </a:ext>
            </a:extLst>
          </p:cNvPr>
          <p:cNvSpPr txBox="1"/>
          <p:nvPr/>
        </p:nvSpPr>
        <p:spPr>
          <a:xfrm>
            <a:off x="8644460" y="3611675"/>
            <a:ext cx="180209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충원하지 못했다</a:t>
            </a:r>
            <a:endParaRPr lang="en-US" altLang="ko-KR" sz="2000" b="1" dirty="0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  <a:p>
            <a:r>
              <a:rPr lang="en-US" altLang="ko-KR" sz="3600" b="1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88.5%</a:t>
            </a:r>
            <a:endParaRPr lang="ko-KR" altLang="en-US" sz="3600" b="1" dirty="0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sp>
        <p:nvSpPr>
          <p:cNvPr id="59" name="양쪽 중괄호 58">
            <a:extLst>
              <a:ext uri="{FF2B5EF4-FFF2-40B4-BE49-F238E27FC236}">
                <a16:creationId xmlns:a16="http://schemas.microsoft.com/office/drawing/2014/main" id="{717EE6D4-5052-95C5-45B0-1EB17B8CE7F2}"/>
              </a:ext>
            </a:extLst>
          </p:cNvPr>
          <p:cNvSpPr/>
          <p:nvPr/>
        </p:nvSpPr>
        <p:spPr>
          <a:xfrm>
            <a:off x="3474947" y="6168512"/>
            <a:ext cx="5119563" cy="389646"/>
          </a:xfrm>
          <a:prstGeom prst="brace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kumimoji="1" lang="ko-KR" altLang="en-US" spc="300" dirty="0">
                <a:latin typeface="YiSunShin Dotum B" panose="02020603020101020101" pitchFamily="18" charset="-127"/>
                <a:ea typeface="YiSunShin Dotum B" panose="02020603020101020101" pitchFamily="18" charset="-127"/>
              </a:rPr>
              <a:t>연초 계획만큼 채용했는지 여부</a:t>
            </a:r>
            <a:endParaRPr kumimoji="1" lang="ko-Kore-KR" altLang="en-US" spc="300" dirty="0">
              <a:latin typeface="YiSunShin Dotum B" panose="02020603020101020101" pitchFamily="18" charset="-127"/>
              <a:ea typeface="YiSunShin Dotum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074123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</a:rPr>
              <a:t>4</a:t>
            </a:r>
            <a:endParaRPr lang="ko-KR" altLang="en-US" sz="3200" b="1" dirty="0">
              <a:solidFill>
                <a:schemeClr val="bg1"/>
              </a:solidFill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188881" y="351819"/>
            <a:ext cx="1749197" cy="660429"/>
            <a:chOff x="1188881" y="351819"/>
            <a:chExt cx="1749197" cy="660429"/>
          </a:xfrm>
        </p:grpSpPr>
        <p:sp>
          <p:nvSpPr>
            <p:cNvPr id="18" name="TextBox 17"/>
            <p:cNvSpPr txBox="1"/>
            <p:nvPr/>
          </p:nvSpPr>
          <p:spPr>
            <a:xfrm>
              <a:off x="1188881" y="351819"/>
              <a:ext cx="130997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001 </a:t>
              </a:r>
              <a:r>
                <a:rPr lang="ko-KR" altLang="en-US" sz="1200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프로젝트 개요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188881" y="581361"/>
              <a:ext cx="1749197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주제 선정 배경</a:t>
              </a:r>
            </a:p>
          </p:txBody>
        </p:sp>
      </p:grpSp>
      <p:sp>
        <p:nvSpPr>
          <p:cNvPr id="2" name="양쪽 중괄호 1">
            <a:extLst>
              <a:ext uri="{FF2B5EF4-FFF2-40B4-BE49-F238E27FC236}">
                <a16:creationId xmlns:a16="http://schemas.microsoft.com/office/drawing/2014/main" id="{F0342ED3-D61A-3215-9F41-33868127D0D9}"/>
              </a:ext>
            </a:extLst>
          </p:cNvPr>
          <p:cNvSpPr/>
          <p:nvPr/>
        </p:nvSpPr>
        <p:spPr>
          <a:xfrm>
            <a:off x="2570480" y="1687241"/>
            <a:ext cx="5000558" cy="670560"/>
          </a:xfrm>
          <a:prstGeom prst="brace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kumimoji="1" lang="ko-Kore-KR" altLang="en-US" sz="3600" dirty="0">
                <a:latin typeface="YiSunShin Dotum B" panose="02020603020101020101" pitchFamily="18" charset="-127"/>
                <a:ea typeface="YiSunShin Dotum B" panose="02020603020101020101" pitchFamily="18" charset="-127"/>
              </a:rPr>
              <a:t>채용</a:t>
            </a:r>
            <a:r>
              <a:rPr kumimoji="1" lang="ko-KR" altLang="en-US" sz="3600" dirty="0">
                <a:latin typeface="YiSunShin Dotum B" panose="02020603020101020101" pitchFamily="18" charset="-127"/>
                <a:ea typeface="YiSunShin Dotum B" panose="02020603020101020101" pitchFamily="18" charset="-127"/>
              </a:rPr>
              <a:t> 전략 변화가 필요하다</a:t>
            </a:r>
            <a:r>
              <a:rPr kumimoji="1" lang="en-US" altLang="ko-KR" sz="3600" dirty="0">
                <a:latin typeface="YiSunShin Dotum B" panose="02020603020101020101" pitchFamily="18" charset="-127"/>
                <a:ea typeface="YiSunShin Dotum B" panose="02020603020101020101" pitchFamily="18" charset="-127"/>
              </a:rPr>
              <a:t>.</a:t>
            </a:r>
          </a:p>
          <a:p>
            <a:pPr algn="ctr"/>
            <a:r>
              <a:rPr kumimoji="1" lang="en-US" altLang="ko-Kore-KR" sz="1000" dirty="0">
                <a:latin typeface="YiSunShin Dotum L" panose="02020603020101020101" pitchFamily="18" charset="-127"/>
                <a:ea typeface="YiSunShin Dotum L" panose="02020603020101020101" pitchFamily="18" charset="-127"/>
              </a:rPr>
              <a:t>CJ</a:t>
            </a:r>
            <a:r>
              <a:rPr kumimoji="1" lang="ko-KR" altLang="en-US" sz="1000" dirty="0">
                <a:latin typeface="YiSunShin Dotum L" panose="02020603020101020101" pitchFamily="18" charset="-127"/>
                <a:ea typeface="YiSunShin Dotum L" panose="02020603020101020101" pitchFamily="18" charset="-127"/>
              </a:rPr>
              <a:t>제일제당 인사기획팀장</a:t>
            </a:r>
            <a:endParaRPr kumimoji="1" lang="ko-Kore-KR" altLang="en-US" sz="1000" dirty="0">
              <a:latin typeface="YiSunShin Dotum L" panose="02020603020101020101" pitchFamily="18" charset="-127"/>
              <a:ea typeface="YiSunShin Dotum L" panose="02020603020101020101" pitchFamily="18" charset="-127"/>
            </a:endParaRPr>
          </a:p>
        </p:txBody>
      </p:sp>
      <p:sp>
        <p:nvSpPr>
          <p:cNvPr id="25" name="양쪽 중괄호 24">
            <a:extLst>
              <a:ext uri="{FF2B5EF4-FFF2-40B4-BE49-F238E27FC236}">
                <a16:creationId xmlns:a16="http://schemas.microsoft.com/office/drawing/2014/main" id="{990CC4FB-7CA5-2DC8-1BD1-EB3F979A8614}"/>
              </a:ext>
            </a:extLst>
          </p:cNvPr>
          <p:cNvSpPr/>
          <p:nvPr/>
        </p:nvSpPr>
        <p:spPr>
          <a:xfrm>
            <a:off x="5254558" y="3101357"/>
            <a:ext cx="4632960" cy="670560"/>
          </a:xfrm>
          <a:prstGeom prst="brace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kumimoji="1" lang="ko-KR" altLang="en-US" sz="3600" dirty="0">
                <a:latin typeface="YiSunShin Dotum B" panose="02020603020101020101" pitchFamily="18" charset="-127"/>
                <a:ea typeface="YiSunShin Dotum B" panose="02020603020101020101" pitchFamily="18" charset="-127"/>
              </a:rPr>
              <a:t>코로나 시대 채용 변화</a:t>
            </a:r>
            <a:endParaRPr kumimoji="1" lang="en-US" altLang="ko-KR" sz="3600" dirty="0">
              <a:latin typeface="YiSunShin Dotum B" panose="02020603020101020101" pitchFamily="18" charset="-127"/>
              <a:ea typeface="YiSunShin Dotum B" panose="02020603020101020101" pitchFamily="18" charset="-127"/>
            </a:endParaRPr>
          </a:p>
          <a:p>
            <a:pPr algn="ctr"/>
            <a:r>
              <a:rPr kumimoji="1" lang="ko-KR" altLang="en-US" sz="1000" dirty="0">
                <a:latin typeface="YiSunShin Dotum L" panose="02020603020101020101" pitchFamily="18" charset="-127"/>
                <a:ea typeface="YiSunShin Dotum L" panose="02020603020101020101" pitchFamily="18" charset="-127"/>
              </a:rPr>
              <a:t>사람인</a:t>
            </a:r>
            <a:r>
              <a:rPr kumimoji="1" lang="en-US" altLang="ko-KR" sz="1000" dirty="0">
                <a:latin typeface="YiSunShin Dotum L" panose="02020603020101020101" pitchFamily="18" charset="-127"/>
                <a:ea typeface="YiSunShin Dotum L" panose="02020603020101020101" pitchFamily="18" charset="-127"/>
              </a:rPr>
              <a:t>,</a:t>
            </a:r>
            <a:r>
              <a:rPr kumimoji="1" lang="ko-KR" altLang="en-US" sz="1000" dirty="0">
                <a:latin typeface="YiSunShin Dotum L" panose="02020603020101020101" pitchFamily="18" charset="-127"/>
                <a:ea typeface="YiSunShin Dotum L" panose="02020603020101020101" pitchFamily="18" charset="-127"/>
              </a:rPr>
              <a:t> </a:t>
            </a:r>
            <a:r>
              <a:rPr kumimoji="1" lang="ko-KR" altLang="en-US" sz="1000" dirty="0" err="1">
                <a:latin typeface="YiSunShin Dotum L" panose="02020603020101020101" pitchFamily="18" charset="-127"/>
                <a:ea typeface="YiSunShin Dotum L" panose="02020603020101020101" pitchFamily="18" charset="-127"/>
              </a:rPr>
              <a:t>에듀진</a:t>
            </a:r>
            <a:r>
              <a:rPr kumimoji="1" lang="ko-KR" altLang="en-US" sz="1000" dirty="0">
                <a:latin typeface="YiSunShin Dotum L" panose="02020603020101020101" pitchFamily="18" charset="-127"/>
                <a:ea typeface="YiSunShin Dotum L" panose="02020603020101020101" pitchFamily="18" charset="-127"/>
              </a:rPr>
              <a:t> 기자</a:t>
            </a:r>
            <a:endParaRPr kumimoji="1" lang="ko-Kore-KR" altLang="en-US" sz="1000" dirty="0">
              <a:latin typeface="YiSunShin Dotum L" panose="02020603020101020101" pitchFamily="18" charset="-127"/>
              <a:ea typeface="YiSunShin Dotum L" panose="02020603020101020101" pitchFamily="18" charset="-127"/>
            </a:endParaRPr>
          </a:p>
        </p:txBody>
      </p:sp>
      <p:sp>
        <p:nvSpPr>
          <p:cNvPr id="26" name="양쪽 중괄호 25">
            <a:extLst>
              <a:ext uri="{FF2B5EF4-FFF2-40B4-BE49-F238E27FC236}">
                <a16:creationId xmlns:a16="http://schemas.microsoft.com/office/drawing/2014/main" id="{A368CCB5-82C5-E05E-3A92-23726EC00FA9}"/>
              </a:ext>
            </a:extLst>
          </p:cNvPr>
          <p:cNvSpPr/>
          <p:nvPr/>
        </p:nvSpPr>
        <p:spPr>
          <a:xfrm>
            <a:off x="1981200" y="4500200"/>
            <a:ext cx="5334000" cy="670560"/>
          </a:xfrm>
          <a:prstGeom prst="brace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kumimoji="1" lang="ko-KR" altLang="en-US" sz="3600" dirty="0">
                <a:latin typeface="YiSunShin Dotum B" panose="02020603020101020101" pitchFamily="18" charset="-127"/>
                <a:ea typeface="YiSunShin Dotum B" panose="02020603020101020101" pitchFamily="18" charset="-127"/>
              </a:rPr>
              <a:t>체계가 없는 면접</a:t>
            </a:r>
            <a:r>
              <a:rPr kumimoji="1" lang="en-US" altLang="ko-KR" sz="3600" dirty="0">
                <a:latin typeface="YiSunShin Dotum B" panose="02020603020101020101" pitchFamily="18" charset="-127"/>
                <a:ea typeface="YiSunShin Dotum B" panose="02020603020101020101" pitchFamily="18" charset="-127"/>
              </a:rPr>
              <a:t>..</a:t>
            </a:r>
            <a:r>
              <a:rPr kumimoji="1" lang="ko-KR" altLang="en-US" sz="3600" dirty="0">
                <a:latin typeface="YiSunShin Dotum B" panose="02020603020101020101" pitchFamily="18" charset="-127"/>
                <a:ea typeface="YiSunShin Dotum B" panose="02020603020101020101" pitchFamily="18" charset="-127"/>
              </a:rPr>
              <a:t>변화 필요</a:t>
            </a:r>
            <a:endParaRPr kumimoji="1" lang="en-US" altLang="ko-KR" sz="3600" dirty="0">
              <a:latin typeface="YiSunShin Dotum B" panose="02020603020101020101" pitchFamily="18" charset="-127"/>
              <a:ea typeface="YiSunShin Dotum B" panose="02020603020101020101" pitchFamily="18" charset="-127"/>
            </a:endParaRPr>
          </a:p>
          <a:p>
            <a:pPr algn="ctr"/>
            <a:r>
              <a:rPr kumimoji="1" lang="ko-KR" altLang="en-US" sz="1000" dirty="0" err="1">
                <a:latin typeface="YiSunShin Dotum L" panose="02020603020101020101" pitchFamily="18" charset="-127"/>
                <a:ea typeface="YiSunShin Dotum L" panose="02020603020101020101" pitchFamily="18" charset="-127"/>
              </a:rPr>
              <a:t>서울파이낸스</a:t>
            </a:r>
            <a:r>
              <a:rPr kumimoji="1" lang="ko-KR" altLang="en-US" sz="1000" dirty="0">
                <a:latin typeface="YiSunShin Dotum L" panose="02020603020101020101" pitchFamily="18" charset="-127"/>
                <a:ea typeface="YiSunShin Dotum L" panose="02020603020101020101" pitchFamily="18" charset="-127"/>
              </a:rPr>
              <a:t> 기자</a:t>
            </a:r>
            <a:endParaRPr kumimoji="1" lang="ko-Kore-KR" altLang="en-US" sz="1000" dirty="0">
              <a:latin typeface="YiSunShin Dotum L" panose="02020603020101020101" pitchFamily="18" charset="-127"/>
              <a:ea typeface="YiSunShin Dotum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482482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</a:rPr>
              <a:t>5</a:t>
            </a:r>
            <a:endParaRPr lang="ko-KR" altLang="en-US" sz="3200" b="1" dirty="0">
              <a:solidFill>
                <a:schemeClr val="bg1"/>
              </a:solidFill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188881" y="351819"/>
            <a:ext cx="1309974" cy="660429"/>
            <a:chOff x="1188881" y="351819"/>
            <a:chExt cx="1309974" cy="660429"/>
          </a:xfrm>
        </p:grpSpPr>
        <p:sp>
          <p:nvSpPr>
            <p:cNvPr id="18" name="TextBox 17"/>
            <p:cNvSpPr txBox="1"/>
            <p:nvPr/>
          </p:nvSpPr>
          <p:spPr>
            <a:xfrm>
              <a:off x="1188881" y="351819"/>
              <a:ext cx="130997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001 </a:t>
              </a:r>
              <a:r>
                <a:rPr lang="ko-KR" altLang="en-US" sz="1200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프로젝트 개요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188881" y="581361"/>
              <a:ext cx="113364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벤치마킹</a:t>
              </a: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BBB864AA-C339-88B3-2F09-C0308BFED7EB}"/>
              </a:ext>
            </a:extLst>
          </p:cNvPr>
          <p:cNvSpPr txBox="1"/>
          <p:nvPr/>
        </p:nvSpPr>
        <p:spPr>
          <a:xfrm>
            <a:off x="842265" y="1735413"/>
            <a:ext cx="17812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>
                <a:latin typeface="YiSunShin Dotum B" panose="02020603020101020101" pitchFamily="18" charset="-127"/>
                <a:ea typeface="YiSunShin Dotum B" panose="02020603020101020101" pitchFamily="18" charset="-127"/>
              </a:rPr>
              <a:t>취업 플랫폼</a:t>
            </a: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F7099556-2017-A94D-8A79-51504B79C2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4202" y="3841347"/>
            <a:ext cx="2965681" cy="1122928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2BB3585C-99FC-B9D2-F377-B769666EE5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280" y="5267637"/>
            <a:ext cx="3027004" cy="1009001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F4595FEC-F017-358E-6905-738C6C7EC6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274" y="2562707"/>
            <a:ext cx="3562748" cy="975277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23228FCA-B566-2406-C833-61A16DEBDE35}"/>
              </a:ext>
            </a:extLst>
          </p:cNvPr>
          <p:cNvSpPr/>
          <p:nvPr/>
        </p:nvSpPr>
        <p:spPr>
          <a:xfrm flipV="1">
            <a:off x="729120" y="2197469"/>
            <a:ext cx="2082999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양쪽 중괄호 43">
            <a:extLst>
              <a:ext uri="{FF2B5EF4-FFF2-40B4-BE49-F238E27FC236}">
                <a16:creationId xmlns:a16="http://schemas.microsoft.com/office/drawing/2014/main" id="{BC634100-48B7-E0F8-B871-3EE17C81D8DD}"/>
              </a:ext>
            </a:extLst>
          </p:cNvPr>
          <p:cNvSpPr/>
          <p:nvPr/>
        </p:nvSpPr>
        <p:spPr>
          <a:xfrm>
            <a:off x="6522091" y="3732251"/>
            <a:ext cx="4632960" cy="670560"/>
          </a:xfrm>
          <a:prstGeom prst="brace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kumimoji="1" lang="ko-KR" altLang="en-US" sz="3600" dirty="0">
                <a:latin typeface="YiSunShin Dotum B" panose="02020603020101020101" pitchFamily="18" charset="-127"/>
                <a:ea typeface="YiSunShin Dotum B" panose="02020603020101020101" pitchFamily="18" charset="-127"/>
              </a:rPr>
              <a:t>채용 정보</a:t>
            </a:r>
            <a:endParaRPr kumimoji="1" lang="en-US" altLang="ko-KR" sz="3600" dirty="0">
              <a:latin typeface="YiSunShin Dotum B" panose="02020603020101020101" pitchFamily="18" charset="-127"/>
              <a:ea typeface="YiSunShin Dotum B" panose="02020603020101020101" pitchFamily="18" charset="-127"/>
            </a:endParaRPr>
          </a:p>
          <a:p>
            <a:pPr algn="ctr"/>
            <a:r>
              <a:rPr kumimoji="1" lang="ko-KR" altLang="en-US" sz="3600" dirty="0">
                <a:latin typeface="YiSunShin Dotum B" panose="02020603020101020101" pitchFamily="18" charset="-127"/>
                <a:ea typeface="YiSunShin Dotum B" panose="02020603020101020101" pitchFamily="18" charset="-127"/>
              </a:rPr>
              <a:t>입사지원</a:t>
            </a:r>
            <a:endParaRPr kumimoji="1" lang="en-US" altLang="ko-KR" sz="3600" dirty="0">
              <a:latin typeface="YiSunShin Dotum B" panose="02020603020101020101" pitchFamily="18" charset="-127"/>
              <a:ea typeface="YiSunShin Dotum B" panose="02020603020101020101" pitchFamily="18" charset="-127"/>
            </a:endParaRPr>
          </a:p>
          <a:p>
            <a:pPr algn="ctr"/>
            <a:r>
              <a:rPr kumimoji="1" lang="ko-KR" altLang="en-US" sz="3600" dirty="0">
                <a:latin typeface="YiSunShin Dotum B" panose="02020603020101020101" pitchFamily="18" charset="-127"/>
                <a:ea typeface="YiSunShin Dotum B" panose="02020603020101020101" pitchFamily="18" charset="-127"/>
              </a:rPr>
              <a:t>헤드헌팅</a:t>
            </a:r>
            <a:endParaRPr kumimoji="1" lang="en-US" altLang="ko-KR" sz="3600" dirty="0">
              <a:latin typeface="YiSunShin Dotum B" panose="02020603020101020101" pitchFamily="18" charset="-127"/>
              <a:ea typeface="YiSunShin Dotum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403096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</a:rPr>
              <a:t>6</a:t>
            </a:r>
            <a:endParaRPr lang="ko-KR" altLang="en-US" sz="3200" b="1" dirty="0">
              <a:solidFill>
                <a:schemeClr val="bg1"/>
              </a:solidFill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188881" y="351819"/>
            <a:ext cx="1309974" cy="660429"/>
            <a:chOff x="1188881" y="351819"/>
            <a:chExt cx="1309974" cy="660429"/>
          </a:xfrm>
        </p:grpSpPr>
        <p:sp>
          <p:nvSpPr>
            <p:cNvPr id="18" name="TextBox 17"/>
            <p:cNvSpPr txBox="1"/>
            <p:nvPr/>
          </p:nvSpPr>
          <p:spPr>
            <a:xfrm>
              <a:off x="1188881" y="351819"/>
              <a:ext cx="130997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001 </a:t>
              </a:r>
              <a:r>
                <a:rPr lang="ko-KR" altLang="en-US" sz="1200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프로젝트 개요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188881" y="581361"/>
              <a:ext cx="113364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메인기능</a:t>
              </a:r>
            </a:p>
          </p:txBody>
        </p:sp>
      </p:grpSp>
      <p:sp>
        <p:nvSpPr>
          <p:cNvPr id="26" name="양쪽 중괄호 25">
            <a:extLst>
              <a:ext uri="{FF2B5EF4-FFF2-40B4-BE49-F238E27FC236}">
                <a16:creationId xmlns:a16="http://schemas.microsoft.com/office/drawing/2014/main" id="{A368CCB5-82C5-E05E-3A92-23726EC00FA9}"/>
              </a:ext>
            </a:extLst>
          </p:cNvPr>
          <p:cNvSpPr/>
          <p:nvPr/>
        </p:nvSpPr>
        <p:spPr>
          <a:xfrm>
            <a:off x="1638046" y="3118473"/>
            <a:ext cx="2860040" cy="670560"/>
          </a:xfrm>
          <a:prstGeom prst="brace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kumimoji="1" lang="ko-KR" altLang="en-US" sz="3600" dirty="0">
                <a:latin typeface="YiSunShin Dotum B" panose="02020603020101020101" pitchFamily="18" charset="-127"/>
                <a:ea typeface="YiSunShin Dotum B" panose="02020603020101020101" pitchFamily="18" charset="-127"/>
              </a:rPr>
              <a:t>구인 구직</a:t>
            </a:r>
            <a:endParaRPr kumimoji="1" lang="en-US" altLang="ko-KR" sz="3600" dirty="0">
              <a:latin typeface="YiSunShin Dotum B" panose="02020603020101020101" pitchFamily="18" charset="-127"/>
              <a:ea typeface="YiSunShin Dotum B" panose="02020603020101020101" pitchFamily="18" charset="-127"/>
            </a:endParaRPr>
          </a:p>
          <a:p>
            <a:pPr algn="ctr"/>
            <a:r>
              <a:rPr kumimoji="1" lang="ko-KR" altLang="en-US" sz="3600" dirty="0">
                <a:latin typeface="YiSunShin Dotum B" panose="02020603020101020101" pitchFamily="18" charset="-127"/>
                <a:ea typeface="YiSunShin Dotum B" panose="02020603020101020101" pitchFamily="18" charset="-127"/>
              </a:rPr>
              <a:t>시스템</a:t>
            </a:r>
            <a:endParaRPr kumimoji="1" lang="en-US" altLang="ko-KR" sz="3600" dirty="0">
              <a:latin typeface="YiSunShin Dotum B" panose="02020603020101020101" pitchFamily="18" charset="-127"/>
              <a:ea typeface="YiSunShin Dotum B" panose="02020603020101020101" pitchFamily="18" charset="-127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D39461D3-E9C4-1567-F478-C1BAA6914984}"/>
              </a:ext>
            </a:extLst>
          </p:cNvPr>
          <p:cNvSpPr/>
          <p:nvPr/>
        </p:nvSpPr>
        <p:spPr>
          <a:xfrm>
            <a:off x="6833018" y="1072427"/>
            <a:ext cx="2420456" cy="2420457"/>
          </a:xfrm>
          <a:prstGeom prst="ellipse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>
              <a:latin typeface="YiSunShin Dotum B" panose="02020603020101020101" pitchFamily="18" charset="-127"/>
              <a:ea typeface="YiSunShin Dotum B" panose="02020603020101020101" pitchFamily="18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D6D8210D-1523-4F0C-4207-E9DF367639EA}"/>
              </a:ext>
            </a:extLst>
          </p:cNvPr>
          <p:cNvSpPr/>
          <p:nvPr/>
        </p:nvSpPr>
        <p:spPr>
          <a:xfrm>
            <a:off x="7934984" y="1805781"/>
            <a:ext cx="2420456" cy="2420457"/>
          </a:xfrm>
          <a:prstGeom prst="ellips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>
              <a:latin typeface="YiSunShin Dotum B" panose="02020603020101020101" pitchFamily="18" charset="-127"/>
              <a:ea typeface="YiSunShin Dotum B" panose="02020603020101020101" pitchFamily="18" charset="-127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A0828EC9-152E-A5C7-A2EE-16BB7F4DDC9A}"/>
              </a:ext>
            </a:extLst>
          </p:cNvPr>
          <p:cNvSpPr/>
          <p:nvPr/>
        </p:nvSpPr>
        <p:spPr>
          <a:xfrm>
            <a:off x="7519329" y="3181624"/>
            <a:ext cx="2420456" cy="2420457"/>
          </a:xfrm>
          <a:prstGeom prst="ellipse">
            <a:avLst/>
          </a:prstGeom>
          <a:solidFill>
            <a:schemeClr val="accent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>
              <a:latin typeface="YiSunShin Dotum B" panose="02020603020101020101" pitchFamily="18" charset="-127"/>
              <a:ea typeface="YiSunShin Dotum B" panose="02020603020101020101" pitchFamily="18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E9F5D31A-B6F2-686C-92F3-4308C3DF1E78}"/>
              </a:ext>
            </a:extLst>
          </p:cNvPr>
          <p:cNvSpPr/>
          <p:nvPr/>
        </p:nvSpPr>
        <p:spPr>
          <a:xfrm>
            <a:off x="6200839" y="3181624"/>
            <a:ext cx="2420456" cy="2420457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>
              <a:latin typeface="YiSunShin Dotum B" panose="02020603020101020101" pitchFamily="18" charset="-127"/>
              <a:ea typeface="YiSunShin Dotum B" panose="02020603020101020101" pitchFamily="18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15A05053-0438-247C-5910-1AD9A29CF465}"/>
              </a:ext>
            </a:extLst>
          </p:cNvPr>
          <p:cNvSpPr/>
          <p:nvPr/>
        </p:nvSpPr>
        <p:spPr>
          <a:xfrm>
            <a:off x="5731053" y="1908244"/>
            <a:ext cx="2420456" cy="2420457"/>
          </a:xfrm>
          <a:prstGeom prst="ellipse">
            <a:avLst/>
          </a:prstGeom>
          <a:solidFill>
            <a:schemeClr val="accent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>
              <a:latin typeface="YiSunShin Dotum B" panose="02020603020101020101" pitchFamily="18" charset="-127"/>
              <a:ea typeface="YiSunShin Dotum B" panose="02020603020101020101" pitchFamily="18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40AC628-0263-C12C-9283-D3CB4A8CB4B0}"/>
              </a:ext>
            </a:extLst>
          </p:cNvPr>
          <p:cNvSpPr txBox="1"/>
          <p:nvPr/>
        </p:nvSpPr>
        <p:spPr>
          <a:xfrm>
            <a:off x="7523713" y="1508134"/>
            <a:ext cx="1107996" cy="70788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YiSunShin Dotum B" panose="02020603020101020101" pitchFamily="18" charset="-127"/>
                <a:ea typeface="YiSunShin Dotum B" panose="02020603020101020101" pitchFamily="18" charset="-127"/>
              </a:rPr>
              <a:t>채용 과정</a:t>
            </a:r>
            <a:endParaRPr lang="en-US" altLang="ko-KR" sz="2000" dirty="0">
              <a:solidFill>
                <a:schemeClr val="bg1"/>
              </a:solidFill>
              <a:latin typeface="YiSunShin Dotum B" panose="02020603020101020101" pitchFamily="18" charset="-127"/>
              <a:ea typeface="YiSunShin Dotum B" panose="02020603020101020101" pitchFamily="18" charset="-127"/>
            </a:endParaRPr>
          </a:p>
          <a:p>
            <a:pPr algn="ctr"/>
            <a:r>
              <a:rPr lang="ko-KR" altLang="en-US" sz="2000" dirty="0">
                <a:solidFill>
                  <a:schemeClr val="bg1"/>
                </a:solidFill>
                <a:latin typeface="YiSunShin Dotum B" panose="02020603020101020101" pitchFamily="18" charset="-127"/>
                <a:ea typeface="YiSunShin Dotum B" panose="02020603020101020101" pitchFamily="18" charset="-127"/>
              </a:rPr>
              <a:t>다면평가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5766DB1-77FB-4336-335B-A390B2371281}"/>
              </a:ext>
            </a:extLst>
          </p:cNvPr>
          <p:cNvSpPr txBox="1"/>
          <p:nvPr/>
        </p:nvSpPr>
        <p:spPr>
          <a:xfrm>
            <a:off x="9096428" y="2882395"/>
            <a:ext cx="829073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YiSunShin Dotum B" panose="02020603020101020101" pitchFamily="18" charset="-127"/>
                <a:ea typeface="YiSunShin Dotum B" panose="02020603020101020101" pitchFamily="18" charset="-127"/>
              </a:rPr>
              <a:t>컨설팅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3B02582-6420-6965-392A-C0CCC56E55A8}"/>
              </a:ext>
            </a:extLst>
          </p:cNvPr>
          <p:cNvSpPr txBox="1"/>
          <p:nvPr/>
        </p:nvSpPr>
        <p:spPr>
          <a:xfrm>
            <a:off x="8686217" y="4629674"/>
            <a:ext cx="829073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YiSunShin Dotum B" panose="02020603020101020101" pitchFamily="18" charset="-127"/>
                <a:ea typeface="YiSunShin Dotum B" panose="02020603020101020101" pitchFamily="18" charset="-127"/>
              </a:rPr>
              <a:t>클래스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6849DE7-5F21-ED1F-3972-A58CD0A74A19}"/>
              </a:ext>
            </a:extLst>
          </p:cNvPr>
          <p:cNvSpPr txBox="1"/>
          <p:nvPr/>
        </p:nvSpPr>
        <p:spPr>
          <a:xfrm>
            <a:off x="6368848" y="4618589"/>
            <a:ext cx="614271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YiSunShin Dotum B" panose="02020603020101020101" pitchFamily="18" charset="-127"/>
                <a:ea typeface="YiSunShin Dotum B" panose="02020603020101020101" pitchFamily="18" charset="-127"/>
              </a:rPr>
              <a:t>매칭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A99941E-34E4-D289-B9A8-2CE8014464C4}"/>
              </a:ext>
            </a:extLst>
          </p:cNvPr>
          <p:cNvSpPr txBox="1"/>
          <p:nvPr/>
        </p:nvSpPr>
        <p:spPr>
          <a:xfrm>
            <a:off x="5905243" y="2899127"/>
            <a:ext cx="1322798" cy="70788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YiSunShin Dotum B" panose="02020603020101020101" pitchFamily="18" charset="-127"/>
                <a:ea typeface="YiSunShin Dotum B" panose="02020603020101020101" pitchFamily="18" charset="-127"/>
              </a:rPr>
              <a:t>기업 투명도</a:t>
            </a:r>
            <a:endParaRPr lang="en-US" altLang="ko-KR" sz="2000" dirty="0">
              <a:solidFill>
                <a:schemeClr val="bg1"/>
              </a:solidFill>
              <a:latin typeface="YiSunShin Dotum B" panose="02020603020101020101" pitchFamily="18" charset="-127"/>
              <a:ea typeface="YiSunShin Dotum B" panose="02020603020101020101" pitchFamily="18" charset="-127"/>
            </a:endParaRPr>
          </a:p>
          <a:p>
            <a:pPr algn="ctr"/>
            <a:r>
              <a:rPr lang="ko-KR" altLang="en-US" sz="2000" dirty="0">
                <a:solidFill>
                  <a:schemeClr val="bg1"/>
                </a:solidFill>
                <a:latin typeface="YiSunShin Dotum B" panose="02020603020101020101" pitchFamily="18" charset="-127"/>
                <a:ea typeface="YiSunShin Dotum B" panose="02020603020101020101" pitchFamily="18" charset="-127"/>
              </a:rPr>
              <a:t>시스템</a:t>
            </a:r>
          </a:p>
        </p:txBody>
      </p:sp>
    </p:spTree>
    <p:extLst>
      <p:ext uri="{BB962C8B-B14F-4D97-AF65-F5344CB8AC3E}">
        <p14:creationId xmlns:p14="http://schemas.microsoft.com/office/powerpoint/2010/main" val="34436292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t065">
      <a:dk1>
        <a:srgbClr val="3A3838"/>
      </a:dk1>
      <a:lt1>
        <a:srgbClr val="FFFFFF"/>
      </a:lt1>
      <a:dk2>
        <a:srgbClr val="5D5B5B"/>
      </a:dk2>
      <a:lt2>
        <a:srgbClr val="F2F2F2"/>
      </a:lt2>
      <a:accent1>
        <a:srgbClr val="ED636D"/>
      </a:accent1>
      <a:accent2>
        <a:srgbClr val="FA7D87"/>
      </a:accent2>
      <a:accent3>
        <a:srgbClr val="F8BAA1"/>
      </a:accent3>
      <a:accent4>
        <a:srgbClr val="1097D0"/>
      </a:accent4>
      <a:accent5>
        <a:srgbClr val="016A96"/>
      </a:accent5>
      <a:accent6>
        <a:srgbClr val="898F8D"/>
      </a:accent6>
      <a:hlink>
        <a:srgbClr val="757070"/>
      </a:hlink>
      <a:folHlink>
        <a:srgbClr val="757070"/>
      </a:folHlink>
    </a:clrScheme>
    <a:fontScheme name="free">
      <a:majorFont>
        <a:latin typeface="Arial"/>
        <a:ea typeface="나눔스퀘어라운드 Regular"/>
        <a:cs typeface=""/>
      </a:majorFont>
      <a:minorFont>
        <a:latin typeface="Arial"/>
        <a:ea typeface="나눔스퀘어라운드 Regular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>
            <a:alpha val="70000"/>
          </a:schemeClr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1212</TotalTime>
  <Words>1261</Words>
  <Application>Microsoft Macintosh PowerPoint</Application>
  <PresentationFormat>와이드스크린</PresentationFormat>
  <Paragraphs>571</Paragraphs>
  <Slides>58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58</vt:i4>
      </vt:variant>
    </vt:vector>
  </HeadingPairs>
  <TitlesOfParts>
    <vt:vector size="66" baseType="lpstr">
      <vt:lpstr>YiSunShin Dotum L</vt:lpstr>
      <vt:lpstr>YiSunShin Dotum B</vt:lpstr>
      <vt:lpstr>나눔스퀘어라운드 Regular</vt:lpstr>
      <vt:lpstr>Calibri</vt:lpstr>
      <vt:lpstr>Arial</vt:lpstr>
      <vt:lpstr>YiSunShin Dotum M</vt:lpstr>
      <vt:lpstr>맑은 고딕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lastModifiedBy>Microsoft Office User</cp:lastModifiedBy>
  <cp:revision>165</cp:revision>
  <dcterms:created xsi:type="dcterms:W3CDTF">2015-01-21T11:35:38Z</dcterms:created>
  <dcterms:modified xsi:type="dcterms:W3CDTF">2023-01-29T09:56:54Z</dcterms:modified>
</cp:coreProperties>
</file>